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3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1F2"/>
          </a:solidFill>
        </a:fill>
      </a:tcStyle>
    </a:wholeTbl>
    <a:band2H>
      <a:tcTxStyle/>
      <a:tcStyle>
        <a:tcBdr/>
        <a:fill>
          <a:solidFill>
            <a:srgbClr val="E7F1F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8E6"/>
          </a:solidFill>
        </a:fill>
      </a:tcStyle>
    </a:wholeTbl>
    <a:band2H>
      <a:tcTxStyle/>
      <a:tcStyle>
        <a:tcBdr/>
        <a:fill>
          <a:solidFill>
            <a:srgbClr val="E8F4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3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535672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0918B"/>
              </a:gs>
              <a:gs pos="41000">
                <a:srgbClr val="1E83B3"/>
              </a:gs>
              <a:gs pos="72000">
                <a:srgbClr val="4355BE"/>
              </a:gs>
              <a:gs pos="100000">
                <a:srgbClr val="2C387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915211" y="2128073"/>
            <a:ext cx="8084657" cy="1041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5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71550" indent="-514350">
              <a:lnSpc>
                <a:spcPct val="100000"/>
              </a:lnSpc>
              <a:buFontTx/>
              <a:defRPr sz="5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531619" indent="-617219">
              <a:lnSpc>
                <a:spcPct val="100000"/>
              </a:lnSpc>
              <a:buFontTx/>
              <a:defRPr sz="5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2057400" indent="-685800">
              <a:lnSpc>
                <a:spcPct val="100000"/>
              </a:lnSpc>
              <a:buFontTx/>
              <a:defRPr sz="5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514600" indent="-685800">
              <a:lnSpc>
                <a:spcPct val="100000"/>
              </a:lnSpc>
              <a:buFontTx/>
              <a:defRPr sz="5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15" name="组 8"/>
          <p:cNvGrpSpPr/>
          <p:nvPr/>
        </p:nvGrpSpPr>
        <p:grpSpPr>
          <a:xfrm>
            <a:off x="-5792601" y="-6937355"/>
            <a:ext cx="11888679" cy="11817503"/>
            <a:chOff x="54" y="-85"/>
            <a:chExt cx="11888678" cy="11817501"/>
          </a:xfrm>
        </p:grpSpPr>
        <p:sp>
          <p:nvSpPr>
            <p:cNvPr id="13" name="椭圆 1"/>
            <p:cNvSpPr/>
            <p:nvPr/>
          </p:nvSpPr>
          <p:spPr>
            <a:xfrm rot="16836343">
              <a:off x="893543" y="2433445"/>
              <a:ext cx="9526519" cy="7390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" name="椭圆 1"/>
            <p:cNvSpPr/>
            <p:nvPr/>
          </p:nvSpPr>
          <p:spPr>
            <a:xfrm rot="13726736">
              <a:off x="1935471" y="1517924"/>
              <a:ext cx="8017845" cy="8781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6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3169834"/>
            <a:ext cx="8084654" cy="58864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grpSp>
        <p:nvGrpSpPr>
          <p:cNvPr id="19" name="组 10"/>
          <p:cNvGrpSpPr/>
          <p:nvPr/>
        </p:nvGrpSpPr>
        <p:grpSpPr>
          <a:xfrm>
            <a:off x="6473248" y="3145069"/>
            <a:ext cx="11888679" cy="11817503"/>
            <a:chOff x="54" y="-85"/>
            <a:chExt cx="11888678" cy="11817501"/>
          </a:xfrm>
        </p:grpSpPr>
        <p:sp>
          <p:nvSpPr>
            <p:cNvPr id="17" name="椭圆 1"/>
            <p:cNvSpPr/>
            <p:nvPr/>
          </p:nvSpPr>
          <p:spPr>
            <a:xfrm rot="16836343">
              <a:off x="893543" y="2433445"/>
              <a:ext cx="9526519" cy="7390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" name="椭圆 1"/>
            <p:cNvSpPr/>
            <p:nvPr/>
          </p:nvSpPr>
          <p:spPr>
            <a:xfrm rot="13726736">
              <a:off x="1935471" y="1517924"/>
              <a:ext cx="8017845" cy="8781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4033465"/>
            <a:ext cx="8084654" cy="58864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92C437"/>
              </a:gs>
              <a:gs pos="23000">
                <a:srgbClr val="92C437"/>
              </a:gs>
              <a:gs pos="69000">
                <a:srgbClr val="7BA52F"/>
              </a:gs>
              <a:gs pos="97000">
                <a:srgbClr val="739A2C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67" name="组 6"/>
          <p:cNvGrpSpPr/>
          <p:nvPr/>
        </p:nvGrpSpPr>
        <p:grpSpPr>
          <a:xfrm>
            <a:off x="935944" y="-2915455"/>
            <a:ext cx="9885389" cy="9241271"/>
            <a:chOff x="118" y="39"/>
            <a:chExt cx="9885387" cy="9241270"/>
          </a:xfrm>
        </p:grpSpPr>
        <p:sp>
          <p:nvSpPr>
            <p:cNvPr id="165" name="椭圆 1"/>
            <p:cNvSpPr/>
            <p:nvPr/>
          </p:nvSpPr>
          <p:spPr>
            <a:xfrm rot="19800000">
              <a:off x="1019626" y="1536731"/>
              <a:ext cx="7799445" cy="6167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6" name="椭圆 1"/>
            <p:cNvSpPr/>
            <p:nvPr/>
          </p:nvSpPr>
          <p:spPr>
            <a:xfrm rot="17526771">
              <a:off x="1950204" y="862783"/>
              <a:ext cx="6691180" cy="718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6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640703" y="660100"/>
            <a:ext cx="2910594" cy="23730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16600" b="1">
                <a:solidFill>
                  <a:srgbClr val="7BA52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2038350" indent="-1581150" algn="ctr">
              <a:lnSpc>
                <a:spcPct val="100000"/>
              </a:lnSpc>
              <a:buFontTx/>
              <a:defRPr sz="16600" b="1">
                <a:solidFill>
                  <a:srgbClr val="7BA52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811778" indent="-1897378" algn="ctr">
              <a:lnSpc>
                <a:spcPct val="100000"/>
              </a:lnSpc>
              <a:buFontTx/>
              <a:defRPr sz="16600" b="1">
                <a:solidFill>
                  <a:srgbClr val="7BA52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3479800" indent="-2108200" algn="ctr">
              <a:lnSpc>
                <a:spcPct val="100000"/>
              </a:lnSpc>
              <a:buFontTx/>
              <a:defRPr sz="16600" b="1">
                <a:solidFill>
                  <a:srgbClr val="7BA52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937000" indent="-2108200" algn="ctr">
              <a:lnSpc>
                <a:spcPct val="100000"/>
              </a:lnSpc>
              <a:buFontTx/>
              <a:defRPr sz="16600" b="1">
                <a:solidFill>
                  <a:srgbClr val="7BA52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9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724507" y="3033133"/>
            <a:ext cx="4742987" cy="82519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9CD5"/>
              </a:gs>
              <a:gs pos="23000">
                <a:srgbClr val="239CD5"/>
              </a:gs>
              <a:gs pos="69000">
                <a:srgbClr val="1E83B3"/>
              </a:gs>
              <a:gs pos="97000">
                <a:srgbClr val="1C7BA7"/>
              </a:gs>
            </a:gsLst>
            <a:lin ang="135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80" name="组 5"/>
          <p:cNvGrpSpPr/>
          <p:nvPr/>
        </p:nvGrpSpPr>
        <p:grpSpPr>
          <a:xfrm>
            <a:off x="-1527710" y="-3027800"/>
            <a:ext cx="19131973" cy="19131973"/>
            <a:chOff x="0" y="0"/>
            <a:chExt cx="19131971" cy="19131971"/>
          </a:xfrm>
        </p:grpSpPr>
        <p:sp>
          <p:nvSpPr>
            <p:cNvPr id="178" name="椭圆 1"/>
            <p:cNvSpPr/>
            <p:nvPr/>
          </p:nvSpPr>
          <p:spPr>
            <a:xfrm rot="18900000" flipH="1">
              <a:off x="3081239" y="2522385"/>
              <a:ext cx="12969493" cy="14087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椭圆 1"/>
            <p:cNvSpPr/>
            <p:nvPr/>
          </p:nvSpPr>
          <p:spPr>
            <a:xfrm rot="21173229" flipH="1">
              <a:off x="2039364" y="3415157"/>
              <a:ext cx="15178422" cy="10732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8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3"/>
            <a:ext cx="5302783" cy="721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685800" indent="-2286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188719" indent="-274319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6764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1336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9ACA5"/>
              </a:gs>
              <a:gs pos="23000">
                <a:srgbClr val="39ACA5"/>
              </a:gs>
              <a:gs pos="69000">
                <a:srgbClr val="30918B"/>
              </a:gs>
              <a:gs pos="97000">
                <a:srgbClr val="2D8781"/>
              </a:gs>
            </a:gsLst>
            <a:lin ang="135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0" name="椭圆 1"/>
          <p:cNvSpPr/>
          <p:nvPr/>
        </p:nvSpPr>
        <p:spPr>
          <a:xfrm rot="19800000">
            <a:off x="5067986" y="-247778"/>
            <a:ext cx="9526518" cy="8781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80" h="20895" extrusionOk="0">
                <a:moveTo>
                  <a:pt x="568" y="8908"/>
                </a:moveTo>
                <a:cubicBezTo>
                  <a:pt x="897" y="6975"/>
                  <a:pt x="1302" y="5639"/>
                  <a:pt x="2845" y="3906"/>
                </a:cubicBezTo>
                <a:cubicBezTo>
                  <a:pt x="4389" y="2172"/>
                  <a:pt x="7467" y="287"/>
                  <a:pt x="9930" y="40"/>
                </a:cubicBezTo>
                <a:cubicBezTo>
                  <a:pt x="12393" y="-206"/>
                  <a:pt x="16078" y="694"/>
                  <a:pt x="17622" y="2428"/>
                </a:cubicBezTo>
                <a:cubicBezTo>
                  <a:pt x="19165" y="4161"/>
                  <a:pt x="20928" y="9457"/>
                  <a:pt x="19848" y="12205"/>
                </a:cubicBezTo>
                <a:cubicBezTo>
                  <a:pt x="18769" y="14952"/>
                  <a:pt x="13093" y="20295"/>
                  <a:pt x="9930" y="20845"/>
                </a:cubicBezTo>
                <a:cubicBezTo>
                  <a:pt x="6767" y="21394"/>
                  <a:pt x="2415" y="17235"/>
                  <a:pt x="871" y="15501"/>
                </a:cubicBezTo>
                <a:cubicBezTo>
                  <a:pt x="-672" y="13768"/>
                  <a:pt x="239" y="10840"/>
                  <a:pt x="568" y="890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1" name="椭圆 1"/>
          <p:cNvSpPr/>
          <p:nvPr/>
        </p:nvSpPr>
        <p:spPr>
          <a:xfrm rot="17526771">
            <a:off x="5527783" y="-480075"/>
            <a:ext cx="9526518" cy="8781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80" h="20895" extrusionOk="0">
                <a:moveTo>
                  <a:pt x="568" y="8908"/>
                </a:moveTo>
                <a:cubicBezTo>
                  <a:pt x="897" y="6975"/>
                  <a:pt x="1302" y="5639"/>
                  <a:pt x="2845" y="3906"/>
                </a:cubicBezTo>
                <a:cubicBezTo>
                  <a:pt x="4389" y="2172"/>
                  <a:pt x="7467" y="287"/>
                  <a:pt x="9930" y="40"/>
                </a:cubicBezTo>
                <a:cubicBezTo>
                  <a:pt x="12393" y="-206"/>
                  <a:pt x="16078" y="694"/>
                  <a:pt x="17622" y="2428"/>
                </a:cubicBezTo>
                <a:cubicBezTo>
                  <a:pt x="19165" y="4161"/>
                  <a:pt x="20928" y="9457"/>
                  <a:pt x="19848" y="12205"/>
                </a:cubicBezTo>
                <a:cubicBezTo>
                  <a:pt x="18769" y="14952"/>
                  <a:pt x="13093" y="20295"/>
                  <a:pt x="9930" y="20845"/>
                </a:cubicBezTo>
                <a:cubicBezTo>
                  <a:pt x="6767" y="21394"/>
                  <a:pt x="2415" y="17235"/>
                  <a:pt x="871" y="15501"/>
                </a:cubicBezTo>
                <a:cubicBezTo>
                  <a:pt x="-672" y="13768"/>
                  <a:pt x="239" y="10840"/>
                  <a:pt x="568" y="890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3"/>
            <a:ext cx="5302783" cy="721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685800" indent="-2286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188719" indent="-274319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6764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1336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9ACA5"/>
              </a:gs>
              <a:gs pos="23000">
                <a:srgbClr val="39ACA5"/>
              </a:gs>
              <a:gs pos="69000">
                <a:srgbClr val="30918B"/>
              </a:gs>
              <a:gs pos="97000">
                <a:srgbClr val="2D8781"/>
              </a:gs>
            </a:gsLst>
            <a:lin ang="135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03" name="组 3"/>
          <p:cNvGrpSpPr/>
          <p:nvPr/>
        </p:nvGrpSpPr>
        <p:grpSpPr>
          <a:xfrm>
            <a:off x="-1762023" y="-1293812"/>
            <a:ext cx="19602102" cy="10944815"/>
            <a:chOff x="0" y="-1"/>
            <a:chExt cx="19602100" cy="10944814"/>
          </a:xfrm>
        </p:grpSpPr>
        <p:sp>
          <p:nvSpPr>
            <p:cNvPr id="201" name="椭圆 1"/>
            <p:cNvSpPr/>
            <p:nvPr/>
          </p:nvSpPr>
          <p:spPr>
            <a:xfrm rot="1339">
              <a:off x="1767" y="984794"/>
              <a:ext cx="18688925" cy="907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2" name="椭圆 1"/>
            <p:cNvSpPr/>
            <p:nvPr/>
          </p:nvSpPr>
          <p:spPr>
            <a:xfrm rot="21247073">
              <a:off x="497244" y="933742"/>
              <a:ext cx="18688925" cy="907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0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607140" y="258233"/>
            <a:ext cx="5302785" cy="721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SzTx/>
              <a:buFontTx/>
              <a:buNone/>
              <a:defRPr sz="2400" b="1">
                <a:solidFill>
                  <a:srgbClr val="30918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685800" indent="-228600" algn="r">
              <a:buFontTx/>
              <a:defRPr sz="2400" b="1">
                <a:solidFill>
                  <a:srgbClr val="30918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188719" indent="-274319" algn="r">
              <a:buFontTx/>
              <a:defRPr sz="2400" b="1">
                <a:solidFill>
                  <a:srgbClr val="30918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676400" indent="-304800" algn="r">
              <a:buFontTx/>
              <a:defRPr sz="2400" b="1">
                <a:solidFill>
                  <a:srgbClr val="30918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133600" indent="-304800" algn="r">
              <a:buFontTx/>
              <a:defRPr sz="2400" b="1">
                <a:solidFill>
                  <a:srgbClr val="30918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776CA"/>
              </a:gs>
              <a:gs pos="23000">
                <a:srgbClr val="6776CA"/>
              </a:gs>
              <a:gs pos="69000">
                <a:srgbClr val="4355BE"/>
              </a:gs>
              <a:gs pos="97000">
                <a:srgbClr val="3E4FB2"/>
              </a:gs>
            </a:gsLst>
            <a:lin ang="135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15" name="组 8"/>
          <p:cNvGrpSpPr/>
          <p:nvPr/>
        </p:nvGrpSpPr>
        <p:grpSpPr>
          <a:xfrm>
            <a:off x="-4939983" y="-4588971"/>
            <a:ext cx="19131973" cy="19131973"/>
            <a:chOff x="0" y="0"/>
            <a:chExt cx="19131971" cy="19131971"/>
          </a:xfrm>
        </p:grpSpPr>
        <p:sp>
          <p:nvSpPr>
            <p:cNvPr id="213" name="椭圆 1"/>
            <p:cNvSpPr/>
            <p:nvPr/>
          </p:nvSpPr>
          <p:spPr>
            <a:xfrm rot="18900000" flipH="1">
              <a:off x="3081239" y="2522385"/>
              <a:ext cx="12969493" cy="14087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4" name="椭圆 1"/>
            <p:cNvSpPr/>
            <p:nvPr/>
          </p:nvSpPr>
          <p:spPr>
            <a:xfrm rot="21173229" flipH="1">
              <a:off x="2039364" y="3415157"/>
              <a:ext cx="15178422" cy="10732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1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3"/>
            <a:ext cx="5302783" cy="721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2400" b="1">
                <a:solidFill>
                  <a:srgbClr val="4355B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685800" indent="-228600">
              <a:buFontTx/>
              <a:defRPr sz="2400" b="1">
                <a:solidFill>
                  <a:srgbClr val="4355B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188719" indent="-274319">
              <a:buFontTx/>
              <a:defRPr sz="2400" b="1">
                <a:solidFill>
                  <a:srgbClr val="4355B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676400" indent="-304800">
              <a:buFontTx/>
              <a:defRPr sz="2400" b="1">
                <a:solidFill>
                  <a:srgbClr val="4355B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133600" indent="-304800">
              <a:buFontTx/>
              <a:defRPr sz="2400" b="1">
                <a:solidFill>
                  <a:srgbClr val="4355B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0918B">
                  <a:alpha val="80000"/>
                </a:srgbClr>
              </a:gs>
              <a:gs pos="41000">
                <a:srgbClr val="1E83B3">
                  <a:alpha val="80000"/>
                </a:srgbClr>
              </a:gs>
              <a:gs pos="72000">
                <a:srgbClr val="4355BE">
                  <a:alpha val="80000"/>
                </a:srgbClr>
              </a:gs>
              <a:gs pos="100000">
                <a:srgbClr val="2C387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3"/>
            <a:ext cx="5302783" cy="721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685800" indent="-2286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188719" indent="-274319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6764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1336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_6">
    <p:bg>
      <p:bgPr>
        <a:solidFill>
          <a:srgbClr val="1E8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3"/>
            <a:ext cx="5302783" cy="721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685800" indent="-2286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188719" indent="-274319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6764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1336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5" name="矩形 2"/>
          <p:cNvSpPr/>
          <p:nvPr/>
        </p:nvSpPr>
        <p:spPr>
          <a:xfrm>
            <a:off x="0" y="1182027"/>
            <a:ext cx="12192000" cy="56759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_7">
    <p:bg>
      <p:bgPr>
        <a:solidFill>
          <a:srgbClr val="435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3"/>
            <a:ext cx="5302783" cy="721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685800" indent="-2286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188719" indent="-274319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6764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1336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4" name="矩形 2"/>
          <p:cNvSpPr/>
          <p:nvPr/>
        </p:nvSpPr>
        <p:spPr>
          <a:xfrm>
            <a:off x="0" y="1182027"/>
            <a:ext cx="12192000" cy="56759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_8">
    <p:bg>
      <p:bgPr>
        <a:solidFill>
          <a:srgbClr val="309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3"/>
            <a:ext cx="5302783" cy="721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685800" indent="-2286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188719" indent="-274319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6764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1336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3" name="矩形 2"/>
          <p:cNvSpPr/>
          <p:nvPr/>
        </p:nvSpPr>
        <p:spPr>
          <a:xfrm>
            <a:off x="0" y="1182027"/>
            <a:ext cx="12192000" cy="56759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DC555"/>
              </a:gs>
              <a:gs pos="23000">
                <a:srgbClr val="7DC555"/>
              </a:gs>
              <a:gs pos="69000">
                <a:srgbClr val="66B13C"/>
              </a:gs>
              <a:gs pos="97000">
                <a:srgbClr val="5FA638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64" name="组 3"/>
          <p:cNvGrpSpPr/>
          <p:nvPr/>
        </p:nvGrpSpPr>
        <p:grpSpPr>
          <a:xfrm>
            <a:off x="-1762023" y="-1293812"/>
            <a:ext cx="19602102" cy="10944815"/>
            <a:chOff x="0" y="-1"/>
            <a:chExt cx="19602100" cy="10944814"/>
          </a:xfrm>
        </p:grpSpPr>
        <p:sp>
          <p:nvSpPr>
            <p:cNvPr id="262" name="椭圆 1"/>
            <p:cNvSpPr/>
            <p:nvPr/>
          </p:nvSpPr>
          <p:spPr>
            <a:xfrm rot="1339">
              <a:off x="1767" y="984794"/>
              <a:ext cx="18688925" cy="907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3" name="椭圆 1"/>
            <p:cNvSpPr/>
            <p:nvPr/>
          </p:nvSpPr>
          <p:spPr>
            <a:xfrm rot="21247073">
              <a:off x="497244" y="933742"/>
              <a:ext cx="18688925" cy="907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6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607140" y="258233"/>
            <a:ext cx="5302785" cy="721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SzTx/>
              <a:buFontTx/>
              <a:buNone/>
              <a:defRPr sz="2400" b="1">
                <a:solidFill>
                  <a:srgbClr val="66B13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685800" indent="-228600" algn="r">
              <a:buFontTx/>
              <a:defRPr sz="2400" b="1">
                <a:solidFill>
                  <a:srgbClr val="66B13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188719" indent="-274319" algn="r">
              <a:buFontTx/>
              <a:defRPr sz="2400" b="1">
                <a:solidFill>
                  <a:srgbClr val="66B13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676400" indent="-304800" algn="r">
              <a:buFontTx/>
              <a:defRPr sz="2400" b="1">
                <a:solidFill>
                  <a:srgbClr val="66B13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133600" indent="-304800" algn="r">
              <a:buFontTx/>
              <a:defRPr sz="2400" b="1">
                <a:solidFill>
                  <a:srgbClr val="66B13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 5"/>
          <p:cNvGrpSpPr/>
          <p:nvPr/>
        </p:nvGrpSpPr>
        <p:grpSpPr>
          <a:xfrm>
            <a:off x="-3168836" y="-2002677"/>
            <a:ext cx="11320376" cy="11117504"/>
            <a:chOff x="-32" y="-87"/>
            <a:chExt cx="11320374" cy="11117502"/>
          </a:xfrm>
        </p:grpSpPr>
        <p:sp>
          <p:nvSpPr>
            <p:cNvPr id="28" name="椭圆 1"/>
            <p:cNvSpPr/>
            <p:nvPr/>
          </p:nvSpPr>
          <p:spPr>
            <a:xfrm>
              <a:off x="1144132" y="996150"/>
              <a:ext cx="8457133" cy="7795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0918B">
                    <a:alpha val="80000"/>
                  </a:srgbClr>
                </a:gs>
                <a:gs pos="41000">
                  <a:srgbClr val="1E83B3">
                    <a:alpha val="80000"/>
                  </a:srgbClr>
                </a:gs>
                <a:gs pos="72000">
                  <a:srgbClr val="4355BE">
                    <a:alpha val="80000"/>
                  </a:srgbClr>
                </a:gs>
                <a:gs pos="100000">
                  <a:srgbClr val="2C387F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" name="椭圆 1"/>
            <p:cNvSpPr/>
            <p:nvPr/>
          </p:nvSpPr>
          <p:spPr>
            <a:xfrm rot="8851590">
              <a:off x="1431588" y="1660798"/>
              <a:ext cx="8457133" cy="779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0918B">
                    <a:alpha val="80000"/>
                  </a:srgbClr>
                </a:gs>
                <a:gs pos="41000">
                  <a:srgbClr val="1E83B3">
                    <a:alpha val="80000"/>
                  </a:srgbClr>
                </a:gs>
                <a:gs pos="72000">
                  <a:srgbClr val="4355BE">
                    <a:alpha val="80000"/>
                  </a:srgbClr>
                </a:gs>
                <a:gs pos="100000">
                  <a:srgbClr val="2C387F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3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04397" y="2011116"/>
            <a:ext cx="2776218" cy="15295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371600" indent="-9144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011678" indent="-1097278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2590800" indent="-12192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048000" indent="-12192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604397" y="3545509"/>
            <a:ext cx="2776218" cy="59055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7082848" y="1693797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8015489" y="1693797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7082848" y="3093408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8015489" y="3093408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3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7086210" y="4493016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8018850" y="4493016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3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92C437"/>
              </a:gs>
              <a:gs pos="23000">
                <a:srgbClr val="92C437"/>
              </a:gs>
              <a:gs pos="69000">
                <a:srgbClr val="7BA52F"/>
              </a:gs>
              <a:gs pos="97000">
                <a:srgbClr val="739A2C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4" name="椭圆 1"/>
          <p:cNvSpPr/>
          <p:nvPr/>
        </p:nvSpPr>
        <p:spPr>
          <a:xfrm rot="19800000">
            <a:off x="5067986" y="-247778"/>
            <a:ext cx="9526518" cy="8781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80" h="20895" extrusionOk="0">
                <a:moveTo>
                  <a:pt x="568" y="8908"/>
                </a:moveTo>
                <a:cubicBezTo>
                  <a:pt x="897" y="6975"/>
                  <a:pt x="1302" y="5639"/>
                  <a:pt x="2845" y="3906"/>
                </a:cubicBezTo>
                <a:cubicBezTo>
                  <a:pt x="4389" y="2172"/>
                  <a:pt x="7467" y="287"/>
                  <a:pt x="9930" y="40"/>
                </a:cubicBezTo>
                <a:cubicBezTo>
                  <a:pt x="12393" y="-206"/>
                  <a:pt x="16078" y="694"/>
                  <a:pt x="17622" y="2428"/>
                </a:cubicBezTo>
                <a:cubicBezTo>
                  <a:pt x="19165" y="4161"/>
                  <a:pt x="20928" y="9457"/>
                  <a:pt x="19848" y="12205"/>
                </a:cubicBezTo>
                <a:cubicBezTo>
                  <a:pt x="18769" y="14952"/>
                  <a:pt x="13093" y="20295"/>
                  <a:pt x="9930" y="20845"/>
                </a:cubicBezTo>
                <a:cubicBezTo>
                  <a:pt x="6767" y="21394"/>
                  <a:pt x="2415" y="17235"/>
                  <a:pt x="871" y="15501"/>
                </a:cubicBezTo>
                <a:cubicBezTo>
                  <a:pt x="-672" y="13768"/>
                  <a:pt x="239" y="10840"/>
                  <a:pt x="568" y="890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5" name="椭圆 1"/>
          <p:cNvSpPr/>
          <p:nvPr/>
        </p:nvSpPr>
        <p:spPr>
          <a:xfrm rot="17526771">
            <a:off x="5527783" y="-480075"/>
            <a:ext cx="9526518" cy="8781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80" h="20895" extrusionOk="0">
                <a:moveTo>
                  <a:pt x="568" y="8908"/>
                </a:moveTo>
                <a:cubicBezTo>
                  <a:pt x="897" y="6975"/>
                  <a:pt x="1302" y="5639"/>
                  <a:pt x="2845" y="3906"/>
                </a:cubicBezTo>
                <a:cubicBezTo>
                  <a:pt x="4389" y="2172"/>
                  <a:pt x="7467" y="287"/>
                  <a:pt x="9930" y="40"/>
                </a:cubicBezTo>
                <a:cubicBezTo>
                  <a:pt x="12393" y="-206"/>
                  <a:pt x="16078" y="694"/>
                  <a:pt x="17622" y="2428"/>
                </a:cubicBezTo>
                <a:cubicBezTo>
                  <a:pt x="19165" y="4161"/>
                  <a:pt x="20928" y="9457"/>
                  <a:pt x="19848" y="12205"/>
                </a:cubicBezTo>
                <a:cubicBezTo>
                  <a:pt x="18769" y="14952"/>
                  <a:pt x="13093" y="20295"/>
                  <a:pt x="9930" y="20845"/>
                </a:cubicBezTo>
                <a:cubicBezTo>
                  <a:pt x="6767" y="21394"/>
                  <a:pt x="2415" y="17235"/>
                  <a:pt x="871" y="15501"/>
                </a:cubicBezTo>
                <a:cubicBezTo>
                  <a:pt x="-672" y="13768"/>
                  <a:pt x="239" y="10840"/>
                  <a:pt x="568" y="890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3"/>
            <a:ext cx="5302783" cy="721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685800" indent="-2286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188719" indent="-274319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6764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1336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_11">
    <p:bg>
      <p:bgPr>
        <a:solidFill>
          <a:srgbClr val="7BA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3"/>
            <a:ext cx="5302783" cy="721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685800" indent="-2286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188719" indent="-274319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6764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133600" indent="-304800">
              <a:buFontTx/>
              <a:defRPr sz="2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5" name="矩形 2"/>
          <p:cNvSpPr/>
          <p:nvPr/>
        </p:nvSpPr>
        <p:spPr>
          <a:xfrm>
            <a:off x="0" y="1182027"/>
            <a:ext cx="12192000" cy="56759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矩形 5"/>
          <p:cNvSpPr txBox="1"/>
          <p:nvPr/>
        </p:nvSpPr>
        <p:spPr>
          <a:xfrm>
            <a:off x="440601" y="759871"/>
            <a:ext cx="5613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609584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标注</a:t>
            </a:r>
          </a:p>
        </p:txBody>
      </p:sp>
      <p:sp>
        <p:nvSpPr>
          <p:cNvPr id="301" name="矩形 10"/>
          <p:cNvSpPr txBox="1"/>
          <p:nvPr/>
        </p:nvSpPr>
        <p:spPr>
          <a:xfrm>
            <a:off x="2572589" y="759871"/>
            <a:ext cx="1402003" cy="3548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字体使用 </a:t>
            </a: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行距</a:t>
            </a: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背景图片出处</a:t>
            </a: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</a:defRPr>
            </a:pPr>
            <a:endParaRPr/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</a:defRPr>
            </a:pPr>
            <a:endParaRPr/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声明</a:t>
            </a:r>
          </a:p>
        </p:txBody>
      </p:sp>
      <p:sp>
        <p:nvSpPr>
          <p:cNvPr id="302" name="矩形 11"/>
          <p:cNvSpPr txBox="1"/>
          <p:nvPr/>
        </p:nvSpPr>
        <p:spPr>
          <a:xfrm>
            <a:off x="4153010" y="759872"/>
            <a:ext cx="7074346" cy="4414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英文 </a:t>
            </a:r>
            <a:r>
              <a:rPr>
                <a:latin typeface="Segoe UI Light"/>
                <a:ea typeface="Segoe UI Light"/>
                <a:cs typeface="Segoe UI Light"/>
                <a:sym typeface="Segoe UI Light"/>
              </a:rPr>
              <a:t>Microsoft YaHei</a:t>
            </a: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中文 微软雅黑</a:t>
            </a: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正文 </a:t>
            </a:r>
            <a:r>
              <a:rPr>
                <a:latin typeface="Segoe UI Light"/>
                <a:ea typeface="Segoe UI Light"/>
                <a:cs typeface="Segoe UI Light"/>
                <a:sym typeface="Segoe UI Light"/>
              </a:rPr>
              <a:t>1.3</a:t>
            </a: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</a:defRPr>
            </a:pP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</a:defRPr>
            </a:pPr>
            <a:endParaRPr>
              <a:latin typeface="Segoe UI Light"/>
              <a:ea typeface="Segoe UI Light"/>
              <a:cs typeface="Segoe UI Light"/>
              <a:sym typeface="Segoe UI Light"/>
            </a:endParaRP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cn.bing.com</a:t>
            </a:r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4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  <a:p>
            <a:pPr defTabSz="609584">
              <a:lnSpc>
                <a:spcPct val="130000"/>
              </a:lnSpc>
              <a:defRPr sz="13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本网站所提供的任何信息内容（包括但不限于 </a:t>
            </a:r>
            <a:r>
              <a:rPr>
                <a:latin typeface="Segoe UI Light"/>
                <a:ea typeface="Segoe UI Light"/>
                <a:cs typeface="Segoe UI Light"/>
                <a:sym typeface="Segoe UI Light"/>
              </a:rPr>
              <a:t>PPT </a:t>
            </a:r>
            <a:r>
              <a:t>模板、</a:t>
            </a:r>
            <a:r>
              <a:rPr>
                <a:latin typeface="Segoe UI Light"/>
                <a:ea typeface="Segoe UI Light"/>
                <a:cs typeface="Segoe UI Light"/>
                <a:sym typeface="Segoe UI Light"/>
              </a:rPr>
              <a:t>Word </a:t>
            </a:r>
            <a:r>
              <a:t>文档、</a:t>
            </a:r>
            <a:r>
              <a:rPr>
                <a:latin typeface="Segoe UI Light"/>
                <a:ea typeface="Segoe UI Light"/>
                <a:cs typeface="Segoe UI Light"/>
                <a:sym typeface="Segoe UI Light"/>
              </a:rPr>
              <a:t>Excel </a:t>
            </a:r>
            <a:r>
              <a:t>图表、图片素材等）均受《中华人民共和国著作权法》、《信息网络传播权保护条例》及其他适用的法律法规的保护，未经权利人书面明确授权，信息内容的任何部分</a:t>
            </a:r>
            <a:r>
              <a:rPr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t>包括图片或图表</a:t>
            </a:r>
            <a:r>
              <a:rPr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r>
              <a:t>不得被全部或部分的复制、传播、销售，否则将承担法律责任。</a:t>
            </a:r>
          </a:p>
        </p:txBody>
      </p:sp>
      <p:sp>
        <p:nvSpPr>
          <p:cNvPr id="303" name="矩形 12"/>
          <p:cNvSpPr txBox="1"/>
          <p:nvPr/>
        </p:nvSpPr>
        <p:spPr>
          <a:xfrm>
            <a:off x="440602" y="182445"/>
            <a:ext cx="758189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609584">
              <a:defRPr sz="10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OfficePLUS</a:t>
            </a:r>
          </a:p>
        </p:txBody>
      </p:sp>
      <p:sp>
        <p:nvSpPr>
          <p:cNvPr id="3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矩形 3"/>
          <p:cNvSpPr txBox="1"/>
          <p:nvPr/>
        </p:nvSpPr>
        <p:spPr>
          <a:xfrm>
            <a:off x="440601" y="759871"/>
            <a:ext cx="14757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609584">
              <a:defRPr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背景图片素材</a:t>
            </a:r>
          </a:p>
        </p:txBody>
      </p:sp>
      <p:sp>
        <p:nvSpPr>
          <p:cNvPr id="312" name="矩形 4"/>
          <p:cNvSpPr txBox="1"/>
          <p:nvPr/>
        </p:nvSpPr>
        <p:spPr>
          <a:xfrm>
            <a:off x="440602" y="182445"/>
            <a:ext cx="758189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609584">
              <a:defRPr sz="1000">
                <a:solidFill>
                  <a:srgbClr val="40404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OfficePLUS</a:t>
            </a:r>
          </a:p>
        </p:txBody>
      </p:sp>
      <p:sp>
        <p:nvSpPr>
          <p:cNvPr id="3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文本框 6"/>
          <p:cNvSpPr txBox="1"/>
          <p:nvPr/>
        </p:nvSpPr>
        <p:spPr>
          <a:xfrm>
            <a:off x="4534999" y="4458723"/>
            <a:ext cx="3122002" cy="32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defTabSz="609584">
              <a:defRPr sz="13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点击</a:t>
            </a:r>
            <a:r>
              <a:rPr>
                <a:latin typeface="Segoe UI Light"/>
                <a:ea typeface="Segoe UI Light"/>
                <a:cs typeface="Segoe UI Light"/>
                <a:sym typeface="Segoe UI Light"/>
              </a:rPr>
              <a:t>Logo</a:t>
            </a:r>
            <a:r>
              <a:t>获取更多优质模板（放映模式）</a:t>
            </a:r>
          </a:p>
        </p:txBody>
      </p:sp>
      <p:pic>
        <p:nvPicPr>
          <p:cNvPr id="321" name="图片 3" descr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3227832"/>
            <a:ext cx="3048000" cy="402338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 5"/>
          <p:cNvGrpSpPr/>
          <p:nvPr/>
        </p:nvGrpSpPr>
        <p:grpSpPr>
          <a:xfrm>
            <a:off x="-3168836" y="-2002677"/>
            <a:ext cx="11320376" cy="11117504"/>
            <a:chOff x="-32" y="-87"/>
            <a:chExt cx="11320374" cy="11117502"/>
          </a:xfrm>
        </p:grpSpPr>
        <p:sp>
          <p:nvSpPr>
            <p:cNvPr id="46" name="椭圆 1"/>
            <p:cNvSpPr/>
            <p:nvPr/>
          </p:nvSpPr>
          <p:spPr>
            <a:xfrm>
              <a:off x="1144132" y="996150"/>
              <a:ext cx="8457133" cy="7795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0918B">
                    <a:alpha val="80000"/>
                  </a:srgbClr>
                </a:gs>
                <a:gs pos="41000">
                  <a:srgbClr val="1E83B3">
                    <a:alpha val="80000"/>
                  </a:srgbClr>
                </a:gs>
                <a:gs pos="72000">
                  <a:srgbClr val="4355BE">
                    <a:alpha val="80000"/>
                  </a:srgbClr>
                </a:gs>
                <a:gs pos="100000">
                  <a:srgbClr val="2C387F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" name="椭圆 1"/>
            <p:cNvSpPr/>
            <p:nvPr/>
          </p:nvSpPr>
          <p:spPr>
            <a:xfrm rot="8851590">
              <a:off x="1431588" y="1660798"/>
              <a:ext cx="8457133" cy="779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0918B">
                    <a:alpha val="80000"/>
                  </a:srgbClr>
                </a:gs>
                <a:gs pos="41000">
                  <a:srgbClr val="1E83B3">
                    <a:alpha val="80000"/>
                  </a:srgbClr>
                </a:gs>
                <a:gs pos="72000">
                  <a:srgbClr val="4355BE">
                    <a:alpha val="80000"/>
                  </a:srgbClr>
                </a:gs>
                <a:gs pos="100000">
                  <a:srgbClr val="2C387F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04397" y="2011116"/>
            <a:ext cx="2776218" cy="15295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371600" indent="-9144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011678" indent="-1097278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2590800" indent="-12192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048000" indent="-12192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604397" y="3545509"/>
            <a:ext cx="2776218" cy="59055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1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7219022" y="1537682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8151662" y="1537682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7219022" y="2580451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54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8151662" y="2580451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7213362" y="3623221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8146001" y="3623221"/>
            <a:ext cx="3253565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57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7213362" y="4665991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58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8146001" y="4665991"/>
            <a:ext cx="3253565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 5"/>
          <p:cNvGrpSpPr/>
          <p:nvPr/>
        </p:nvGrpSpPr>
        <p:grpSpPr>
          <a:xfrm>
            <a:off x="-3168836" y="-2002677"/>
            <a:ext cx="11320376" cy="11117504"/>
            <a:chOff x="-32" y="-87"/>
            <a:chExt cx="11320374" cy="11117502"/>
          </a:xfrm>
        </p:grpSpPr>
        <p:sp>
          <p:nvSpPr>
            <p:cNvPr id="66" name="椭圆 1"/>
            <p:cNvSpPr/>
            <p:nvPr/>
          </p:nvSpPr>
          <p:spPr>
            <a:xfrm>
              <a:off x="1144132" y="996150"/>
              <a:ext cx="8457133" cy="7795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0918B">
                    <a:alpha val="80000"/>
                  </a:srgbClr>
                </a:gs>
                <a:gs pos="41000">
                  <a:srgbClr val="1E83B3">
                    <a:alpha val="80000"/>
                  </a:srgbClr>
                </a:gs>
                <a:gs pos="72000">
                  <a:srgbClr val="4355BE">
                    <a:alpha val="80000"/>
                  </a:srgbClr>
                </a:gs>
                <a:gs pos="100000">
                  <a:srgbClr val="2C387F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" name="椭圆 1"/>
            <p:cNvSpPr/>
            <p:nvPr/>
          </p:nvSpPr>
          <p:spPr>
            <a:xfrm rot="8851590">
              <a:off x="1431588" y="1660798"/>
              <a:ext cx="8457133" cy="779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0918B">
                    <a:alpha val="80000"/>
                  </a:srgbClr>
                </a:gs>
                <a:gs pos="41000">
                  <a:srgbClr val="1E83B3">
                    <a:alpha val="80000"/>
                  </a:srgbClr>
                </a:gs>
                <a:gs pos="72000">
                  <a:srgbClr val="4355BE">
                    <a:alpha val="80000"/>
                  </a:srgbClr>
                </a:gs>
                <a:gs pos="100000">
                  <a:srgbClr val="2C387F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6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04397" y="2011116"/>
            <a:ext cx="2776218" cy="15295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371600" indent="-9144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011678" indent="-1097278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2590800" indent="-12192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048000" indent="-12192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604397" y="3545509"/>
            <a:ext cx="2776218" cy="59055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1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7219022" y="1203144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72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8151662" y="1203144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73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7219022" y="2112099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74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8151662" y="2112099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75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7219022" y="3021057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76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8151662" y="3021057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77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7219022" y="3930012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78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8151662" y="3930012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79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7219022" y="4838967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80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8151662" y="4838967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 5"/>
          <p:cNvGrpSpPr/>
          <p:nvPr/>
        </p:nvGrpSpPr>
        <p:grpSpPr>
          <a:xfrm>
            <a:off x="-3168836" y="-2002677"/>
            <a:ext cx="11320376" cy="11117504"/>
            <a:chOff x="-32" y="-87"/>
            <a:chExt cx="11320374" cy="11117502"/>
          </a:xfrm>
        </p:grpSpPr>
        <p:sp>
          <p:nvSpPr>
            <p:cNvPr id="88" name="椭圆 1"/>
            <p:cNvSpPr/>
            <p:nvPr/>
          </p:nvSpPr>
          <p:spPr>
            <a:xfrm>
              <a:off x="1144132" y="996150"/>
              <a:ext cx="8457133" cy="7795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0918B">
                    <a:alpha val="80000"/>
                  </a:srgbClr>
                </a:gs>
                <a:gs pos="41000">
                  <a:srgbClr val="1E83B3">
                    <a:alpha val="80000"/>
                  </a:srgbClr>
                </a:gs>
                <a:gs pos="72000">
                  <a:srgbClr val="4355BE">
                    <a:alpha val="80000"/>
                  </a:srgbClr>
                </a:gs>
                <a:gs pos="100000">
                  <a:srgbClr val="2C387F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" name="椭圆 1"/>
            <p:cNvSpPr/>
            <p:nvPr/>
          </p:nvSpPr>
          <p:spPr>
            <a:xfrm rot="8851590">
              <a:off x="1431588" y="1660798"/>
              <a:ext cx="8457133" cy="779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0918B">
                    <a:alpha val="80000"/>
                  </a:srgbClr>
                </a:gs>
                <a:gs pos="41000">
                  <a:srgbClr val="1E83B3">
                    <a:alpha val="80000"/>
                  </a:srgbClr>
                </a:gs>
                <a:gs pos="72000">
                  <a:srgbClr val="4355BE">
                    <a:alpha val="80000"/>
                  </a:srgbClr>
                </a:gs>
                <a:gs pos="100000">
                  <a:srgbClr val="2C387F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9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04397" y="2011116"/>
            <a:ext cx="2776218" cy="15295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371600" indent="-9144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011678" indent="-1097278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2590800" indent="-12192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048000" indent="-1219200" algn="ctr">
              <a:lnSpc>
                <a:spcPct val="100000"/>
              </a:lnSpc>
              <a:buFontTx/>
              <a:defRPr sz="9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604397" y="3545509"/>
            <a:ext cx="2776218" cy="59055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93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7219022" y="779398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9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8151662" y="779398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95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7219022" y="1688355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96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8151662" y="1688355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9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7219022" y="2597311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98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8151662" y="2597311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99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7219022" y="3506265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100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8151662" y="3506265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101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7219022" y="4417945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102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8151662" y="4417945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103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7219022" y="5326900"/>
            <a:ext cx="93264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104" name="文本占位符 6"/>
          <p:cNvSpPr>
            <a:spLocks noGrp="1"/>
          </p:cNvSpPr>
          <p:nvPr>
            <p:ph type="body" sz="quarter" idx="25"/>
          </p:nvPr>
        </p:nvSpPr>
        <p:spPr>
          <a:xfrm>
            <a:off x="8151662" y="5326900"/>
            <a:ext cx="3253564" cy="63463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endParaRPr/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39CD5"/>
              </a:gs>
              <a:gs pos="23000">
                <a:srgbClr val="239CD5"/>
              </a:gs>
              <a:gs pos="69000">
                <a:srgbClr val="1E83B3"/>
              </a:gs>
              <a:gs pos="97000">
                <a:srgbClr val="1C7BA7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15" name="组 6"/>
          <p:cNvGrpSpPr/>
          <p:nvPr/>
        </p:nvGrpSpPr>
        <p:grpSpPr>
          <a:xfrm>
            <a:off x="935944" y="-2915455"/>
            <a:ext cx="9885389" cy="9241271"/>
            <a:chOff x="118" y="39"/>
            <a:chExt cx="9885387" cy="9241270"/>
          </a:xfrm>
        </p:grpSpPr>
        <p:sp>
          <p:nvSpPr>
            <p:cNvPr id="113" name="椭圆 1"/>
            <p:cNvSpPr/>
            <p:nvPr/>
          </p:nvSpPr>
          <p:spPr>
            <a:xfrm rot="19800000">
              <a:off x="1019626" y="1536731"/>
              <a:ext cx="7799445" cy="6167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椭圆 1"/>
            <p:cNvSpPr/>
            <p:nvPr/>
          </p:nvSpPr>
          <p:spPr>
            <a:xfrm rot="17526771">
              <a:off x="1950204" y="862783"/>
              <a:ext cx="6691180" cy="718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1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640703" y="660100"/>
            <a:ext cx="2910594" cy="23730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16600" b="1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2038350" indent="-1581150" algn="ctr">
              <a:lnSpc>
                <a:spcPct val="100000"/>
              </a:lnSpc>
              <a:buFontTx/>
              <a:defRPr sz="16600" b="1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811778" indent="-1897378" algn="ctr">
              <a:lnSpc>
                <a:spcPct val="100000"/>
              </a:lnSpc>
              <a:buFontTx/>
              <a:defRPr sz="16600" b="1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3479800" indent="-2108200" algn="ctr">
              <a:lnSpc>
                <a:spcPct val="100000"/>
              </a:lnSpc>
              <a:buFontTx/>
              <a:defRPr sz="16600" b="1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937000" indent="-2108200" algn="ctr">
              <a:lnSpc>
                <a:spcPct val="100000"/>
              </a:lnSpc>
              <a:buFontTx/>
              <a:defRPr sz="16600" b="1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724507" y="3033133"/>
            <a:ext cx="4742987" cy="82519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776CA"/>
              </a:gs>
              <a:gs pos="23000">
                <a:srgbClr val="6776CA"/>
              </a:gs>
              <a:gs pos="69000">
                <a:srgbClr val="4355BE"/>
              </a:gs>
              <a:gs pos="97000">
                <a:srgbClr val="3E4FB2"/>
              </a:gs>
            </a:gsLst>
            <a:lin ang="135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28" name="组 6"/>
          <p:cNvGrpSpPr/>
          <p:nvPr/>
        </p:nvGrpSpPr>
        <p:grpSpPr>
          <a:xfrm>
            <a:off x="935944" y="-2915455"/>
            <a:ext cx="9885389" cy="9241271"/>
            <a:chOff x="118" y="39"/>
            <a:chExt cx="9885387" cy="9241270"/>
          </a:xfrm>
        </p:grpSpPr>
        <p:sp>
          <p:nvSpPr>
            <p:cNvPr id="126" name="椭圆 1"/>
            <p:cNvSpPr/>
            <p:nvPr/>
          </p:nvSpPr>
          <p:spPr>
            <a:xfrm rot="19800000">
              <a:off x="1019626" y="1536731"/>
              <a:ext cx="7799445" cy="6167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" name="椭圆 1"/>
            <p:cNvSpPr/>
            <p:nvPr/>
          </p:nvSpPr>
          <p:spPr>
            <a:xfrm rot="17526771">
              <a:off x="1950204" y="862783"/>
              <a:ext cx="6691180" cy="718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2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640703" y="660100"/>
            <a:ext cx="2910594" cy="23730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16600" b="1">
                <a:solidFill>
                  <a:srgbClr val="4355B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2038350" indent="-1581150" algn="ctr">
              <a:lnSpc>
                <a:spcPct val="100000"/>
              </a:lnSpc>
              <a:buFontTx/>
              <a:defRPr sz="16600" b="1">
                <a:solidFill>
                  <a:srgbClr val="4355B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811778" indent="-1897378" algn="ctr">
              <a:lnSpc>
                <a:spcPct val="100000"/>
              </a:lnSpc>
              <a:buFontTx/>
              <a:defRPr sz="16600" b="1">
                <a:solidFill>
                  <a:srgbClr val="4355B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3479800" indent="-2108200" algn="ctr">
              <a:lnSpc>
                <a:spcPct val="100000"/>
              </a:lnSpc>
              <a:buFontTx/>
              <a:defRPr sz="16600" b="1">
                <a:solidFill>
                  <a:srgbClr val="4355B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937000" indent="-2108200" algn="ctr">
              <a:lnSpc>
                <a:spcPct val="100000"/>
              </a:lnSpc>
              <a:buFontTx/>
              <a:defRPr sz="16600" b="1">
                <a:solidFill>
                  <a:srgbClr val="4355B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724507" y="3033133"/>
            <a:ext cx="4742987" cy="82519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9ACA5"/>
              </a:gs>
              <a:gs pos="23000">
                <a:srgbClr val="39ACA5"/>
              </a:gs>
              <a:gs pos="69000">
                <a:srgbClr val="30918B"/>
              </a:gs>
              <a:gs pos="97000">
                <a:srgbClr val="2D8781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41" name="组 6"/>
          <p:cNvGrpSpPr/>
          <p:nvPr/>
        </p:nvGrpSpPr>
        <p:grpSpPr>
          <a:xfrm>
            <a:off x="935944" y="-2915455"/>
            <a:ext cx="9885389" cy="9241271"/>
            <a:chOff x="118" y="39"/>
            <a:chExt cx="9885387" cy="9241270"/>
          </a:xfrm>
        </p:grpSpPr>
        <p:sp>
          <p:nvSpPr>
            <p:cNvPr id="139" name="椭圆 1"/>
            <p:cNvSpPr/>
            <p:nvPr/>
          </p:nvSpPr>
          <p:spPr>
            <a:xfrm rot="19800000">
              <a:off x="1019626" y="1536731"/>
              <a:ext cx="7799445" cy="6167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0" name="椭圆 1"/>
            <p:cNvSpPr/>
            <p:nvPr/>
          </p:nvSpPr>
          <p:spPr>
            <a:xfrm rot="17526771">
              <a:off x="1950204" y="862783"/>
              <a:ext cx="6691180" cy="718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4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640703" y="660100"/>
            <a:ext cx="2910594" cy="23730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16600" b="1">
                <a:solidFill>
                  <a:srgbClr val="30918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2038350" indent="-1581150" algn="ctr">
              <a:lnSpc>
                <a:spcPct val="100000"/>
              </a:lnSpc>
              <a:buFontTx/>
              <a:defRPr sz="16600" b="1">
                <a:solidFill>
                  <a:srgbClr val="30918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811778" indent="-1897378" algn="ctr">
              <a:lnSpc>
                <a:spcPct val="100000"/>
              </a:lnSpc>
              <a:buFontTx/>
              <a:defRPr sz="16600" b="1">
                <a:solidFill>
                  <a:srgbClr val="30918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3479800" indent="-2108200" algn="ctr">
              <a:lnSpc>
                <a:spcPct val="100000"/>
              </a:lnSpc>
              <a:buFontTx/>
              <a:defRPr sz="16600" b="1">
                <a:solidFill>
                  <a:srgbClr val="30918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937000" indent="-2108200" algn="ctr">
              <a:lnSpc>
                <a:spcPct val="100000"/>
              </a:lnSpc>
              <a:buFontTx/>
              <a:defRPr sz="16600" b="1">
                <a:solidFill>
                  <a:srgbClr val="30918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724507" y="3033133"/>
            <a:ext cx="4742987" cy="82519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DC555"/>
              </a:gs>
              <a:gs pos="23000">
                <a:srgbClr val="7DC555"/>
              </a:gs>
              <a:gs pos="69000">
                <a:srgbClr val="66B13C"/>
              </a:gs>
              <a:gs pos="97000">
                <a:srgbClr val="5FA638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54" name="组 6"/>
          <p:cNvGrpSpPr/>
          <p:nvPr/>
        </p:nvGrpSpPr>
        <p:grpSpPr>
          <a:xfrm>
            <a:off x="935944" y="-2915455"/>
            <a:ext cx="9885389" cy="9241271"/>
            <a:chOff x="118" y="39"/>
            <a:chExt cx="9885387" cy="9241270"/>
          </a:xfrm>
        </p:grpSpPr>
        <p:sp>
          <p:nvSpPr>
            <p:cNvPr id="152" name="椭圆 1"/>
            <p:cNvSpPr/>
            <p:nvPr/>
          </p:nvSpPr>
          <p:spPr>
            <a:xfrm rot="19800000">
              <a:off x="1019626" y="1536731"/>
              <a:ext cx="7799445" cy="6167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3" name="椭圆 1"/>
            <p:cNvSpPr/>
            <p:nvPr/>
          </p:nvSpPr>
          <p:spPr>
            <a:xfrm rot="17526771">
              <a:off x="1950204" y="862783"/>
              <a:ext cx="6691180" cy="718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0" h="20895" extrusionOk="0">
                  <a:moveTo>
                    <a:pt x="568" y="8908"/>
                  </a:moveTo>
                  <a:cubicBezTo>
                    <a:pt x="897" y="6975"/>
                    <a:pt x="1302" y="5639"/>
                    <a:pt x="2845" y="3906"/>
                  </a:cubicBezTo>
                  <a:cubicBezTo>
                    <a:pt x="4389" y="2172"/>
                    <a:pt x="7467" y="287"/>
                    <a:pt x="9930" y="40"/>
                  </a:cubicBezTo>
                  <a:cubicBezTo>
                    <a:pt x="12393" y="-206"/>
                    <a:pt x="16078" y="694"/>
                    <a:pt x="17622" y="2428"/>
                  </a:cubicBezTo>
                  <a:cubicBezTo>
                    <a:pt x="19165" y="4161"/>
                    <a:pt x="20928" y="9457"/>
                    <a:pt x="19848" y="12205"/>
                  </a:cubicBezTo>
                  <a:cubicBezTo>
                    <a:pt x="18769" y="14952"/>
                    <a:pt x="13093" y="20295"/>
                    <a:pt x="9930" y="20845"/>
                  </a:cubicBezTo>
                  <a:cubicBezTo>
                    <a:pt x="6767" y="21394"/>
                    <a:pt x="2415" y="17235"/>
                    <a:pt x="871" y="15501"/>
                  </a:cubicBezTo>
                  <a:cubicBezTo>
                    <a:pt x="-672" y="13768"/>
                    <a:pt x="239" y="10840"/>
                    <a:pt x="568" y="8908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640703" y="660100"/>
            <a:ext cx="2910594" cy="23730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16600" b="1">
                <a:solidFill>
                  <a:srgbClr val="66B13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2038350" indent="-1581150" algn="ctr">
              <a:lnSpc>
                <a:spcPct val="100000"/>
              </a:lnSpc>
              <a:buFontTx/>
              <a:defRPr sz="16600" b="1">
                <a:solidFill>
                  <a:srgbClr val="66B13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2811778" indent="-1897378" algn="ctr">
              <a:lnSpc>
                <a:spcPct val="100000"/>
              </a:lnSpc>
              <a:buFontTx/>
              <a:defRPr sz="16600" b="1">
                <a:solidFill>
                  <a:srgbClr val="66B13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3479800" indent="-2108200" algn="ctr">
              <a:lnSpc>
                <a:spcPct val="100000"/>
              </a:lnSpc>
              <a:buFontTx/>
              <a:defRPr sz="16600" b="1">
                <a:solidFill>
                  <a:srgbClr val="66B13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3937000" indent="-2108200" algn="ctr">
              <a:lnSpc>
                <a:spcPct val="100000"/>
              </a:lnSpc>
              <a:buFontTx/>
              <a:defRPr sz="16600" b="1">
                <a:solidFill>
                  <a:srgbClr val="66B13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6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724507" y="3033133"/>
            <a:ext cx="4742987" cy="82519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826683" y="769937"/>
            <a:ext cx="97536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2915213" y="2128073"/>
            <a:ext cx="8084654" cy="10417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iRate</a:t>
            </a:r>
          </a:p>
        </p:txBody>
      </p:sp>
      <p:sp>
        <p:nvSpPr>
          <p:cNvPr id="332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r>
              <a:t>A Database for Managing Movie Ratings</a:t>
            </a:r>
          </a:p>
        </p:txBody>
      </p:sp>
      <p:sp>
        <p:nvSpPr>
          <p:cNvPr id="333" name="文本占位符 3"/>
          <p:cNvSpPr>
            <a:spLocks noGrp="1"/>
          </p:cNvSpPr>
          <p:nvPr>
            <p:ph type="body" idx="14"/>
          </p:nvPr>
        </p:nvSpPr>
        <p:spPr>
          <a:xfrm>
            <a:off x="2915213" y="4033465"/>
            <a:ext cx="8084654" cy="13860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1800">
                <a:solidFill>
                  <a:srgbClr val="FFFFFF"/>
                </a:solidFill>
              </a:defRPr>
            </a:pPr>
            <a:r>
              <a:t>Sichen Wang &amp; Linyi Gao</a:t>
            </a:r>
          </a:p>
          <a:p>
            <a:pPr marL="0" indent="0">
              <a:lnSpc>
                <a:spcPct val="100000"/>
              </a:lnSpc>
              <a:buSzTx/>
              <a:buNone/>
              <a:defRPr sz="1800">
                <a:solidFill>
                  <a:srgbClr val="FFFFFF"/>
                </a:solidFill>
              </a:defRPr>
            </a:pPr>
            <a:r>
              <a:t>2019.6.24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2"/>
            <a:ext cx="5302783" cy="721398"/>
          </a:xfrm>
          <a:prstGeom prst="rect">
            <a:avLst/>
          </a:prstGeom>
        </p:spPr>
        <p:txBody>
          <a:bodyPr/>
          <a:lstStyle/>
          <a:p>
            <a:r>
              <a:t>03 Table Edit – Insert</a:t>
            </a:r>
          </a:p>
        </p:txBody>
      </p:sp>
      <p:sp>
        <p:nvSpPr>
          <p:cNvPr id="396" name="文本框 3"/>
          <p:cNvSpPr txBox="1"/>
          <p:nvPr/>
        </p:nvSpPr>
        <p:spPr>
          <a:xfrm>
            <a:off x="639516" y="1413673"/>
            <a:ext cx="10748411" cy="1180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Insert Customer, Movie and Attendance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prepared statements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No extra checking before inserting</a:t>
            </a:r>
          </a:p>
        </p:txBody>
      </p:sp>
      <p:pic>
        <p:nvPicPr>
          <p:cNvPr id="397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483" y="3679478"/>
            <a:ext cx="9200101" cy="2703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424" y="3029742"/>
            <a:ext cx="5583257" cy="399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2"/>
            <a:ext cx="5302783" cy="721398"/>
          </a:xfrm>
          <a:prstGeom prst="rect">
            <a:avLst/>
          </a:prstGeom>
        </p:spPr>
        <p:txBody>
          <a:bodyPr/>
          <a:lstStyle/>
          <a:p>
            <a:r>
              <a:t>03 Table Edit – Insert</a:t>
            </a:r>
          </a:p>
        </p:txBody>
      </p:sp>
      <p:sp>
        <p:nvSpPr>
          <p:cNvPr id="401" name="文本框 3"/>
          <p:cNvSpPr txBox="1"/>
          <p:nvPr/>
        </p:nvSpPr>
        <p:spPr>
          <a:xfrm>
            <a:off x="639517" y="1413673"/>
            <a:ext cx="10198649" cy="3596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Insert a review – some requirements: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date of the review must be within 7 days of the most recent attendance of the movie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Cannot write a review for a movie the customer has not watched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Our solutions before the insert operation: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Search for the most recent attendance date from table Attendance using CustomerID and MovieID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If we cannot find a record, the customer has not watched the movie he is writing review for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Otherwise we compare the date we find with the review date to check the first requirement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2"/>
            <a:ext cx="5302783" cy="721398"/>
          </a:xfrm>
          <a:prstGeom prst="rect">
            <a:avLst/>
          </a:prstGeom>
        </p:spPr>
        <p:txBody>
          <a:bodyPr/>
          <a:lstStyle/>
          <a:p>
            <a:r>
              <a:t>03 Table Edit – Insert</a:t>
            </a:r>
          </a:p>
        </p:txBody>
      </p:sp>
      <p:sp>
        <p:nvSpPr>
          <p:cNvPr id="404" name="文本框 3"/>
          <p:cNvSpPr txBox="1"/>
          <p:nvPr/>
        </p:nvSpPr>
        <p:spPr>
          <a:xfrm>
            <a:off x="639517" y="1413673"/>
            <a:ext cx="10198649" cy="2545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Insert a review – our samples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Results</a:t>
            </a:r>
          </a:p>
        </p:txBody>
      </p:sp>
      <p:pic>
        <p:nvPicPr>
          <p:cNvPr id="405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080" y="1910670"/>
            <a:ext cx="6614651" cy="1894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403" y="4218994"/>
            <a:ext cx="8235951" cy="2111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2"/>
            <a:ext cx="5302783" cy="721398"/>
          </a:xfrm>
          <a:prstGeom prst="rect">
            <a:avLst/>
          </a:prstGeom>
        </p:spPr>
        <p:txBody>
          <a:bodyPr/>
          <a:lstStyle/>
          <a:p>
            <a:r>
              <a:t>03 Table Edit – Insert</a:t>
            </a:r>
          </a:p>
        </p:txBody>
      </p:sp>
      <p:sp>
        <p:nvSpPr>
          <p:cNvPr id="409" name="文本框 3"/>
          <p:cNvSpPr txBox="1"/>
          <p:nvPr/>
        </p:nvSpPr>
        <p:spPr>
          <a:xfrm>
            <a:off x="639517" y="1413672"/>
            <a:ext cx="10198649" cy="438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Insert an endorsement – some requirements: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customer's current endorsement of a review for a movie must be at least one day after the customer's endorsement of a review for the same movie.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customer cannot endorse his or her own review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endorsement date cannot be three or more days after the review date 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Our solutions before the insert operation: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Search this review from the Review table to check if the review is written by this customer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Compare the review date and endorsement date to check the third requirement</a:t>
            </a:r>
          </a:p>
          <a:p>
            <a:pPr marL="742939" lvl="1" indent="-285750">
              <a:lnSpc>
                <a:spcPct val="150000"/>
              </a:lnSpc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Search the most recent endorsement date from this customer for the same movie from Endorsement and Review table (join)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2"/>
            <a:ext cx="5302783" cy="721398"/>
          </a:xfrm>
          <a:prstGeom prst="rect">
            <a:avLst/>
          </a:prstGeom>
        </p:spPr>
        <p:txBody>
          <a:bodyPr/>
          <a:lstStyle/>
          <a:p>
            <a:r>
              <a:t>03 Table Edit – Insert</a:t>
            </a:r>
          </a:p>
        </p:txBody>
      </p:sp>
      <p:sp>
        <p:nvSpPr>
          <p:cNvPr id="412" name="文本框 3"/>
          <p:cNvSpPr txBox="1"/>
          <p:nvPr/>
        </p:nvSpPr>
        <p:spPr>
          <a:xfrm>
            <a:off x="639517" y="1413673"/>
            <a:ext cx="10198649" cy="2545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Insert an endorsement – our samples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Results</a:t>
            </a:r>
          </a:p>
        </p:txBody>
      </p:sp>
      <p:pic>
        <p:nvPicPr>
          <p:cNvPr id="413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441" y="1891530"/>
            <a:ext cx="8781615" cy="1933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9398" y="4218994"/>
            <a:ext cx="10260770" cy="2322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2"/>
            <a:ext cx="5302783" cy="721398"/>
          </a:xfrm>
          <a:prstGeom prst="rect">
            <a:avLst/>
          </a:prstGeom>
        </p:spPr>
        <p:txBody>
          <a:bodyPr/>
          <a:lstStyle/>
          <a:p>
            <a:r>
              <a:t>03 Table Edit – Update</a:t>
            </a:r>
          </a:p>
        </p:txBody>
      </p:sp>
      <p:sp>
        <p:nvSpPr>
          <p:cNvPr id="417" name="文本框 3"/>
          <p:cNvSpPr txBox="1"/>
          <p:nvPr/>
        </p:nvSpPr>
        <p:spPr>
          <a:xfrm>
            <a:off x="639516" y="1413673"/>
            <a:ext cx="1074841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only update customer’s personal information</a:t>
            </a:r>
          </a:p>
        </p:txBody>
      </p:sp>
      <p:pic>
        <p:nvPicPr>
          <p:cNvPr id="418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01" y="2254474"/>
            <a:ext cx="5057777" cy="733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0378" y="3478757"/>
            <a:ext cx="7800977" cy="409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图片 8" descr="图片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6601" y="4498399"/>
            <a:ext cx="3857627" cy="657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2"/>
            <a:ext cx="5302783" cy="721398"/>
          </a:xfrm>
          <a:prstGeom prst="rect">
            <a:avLst/>
          </a:prstGeom>
        </p:spPr>
        <p:txBody>
          <a:bodyPr/>
          <a:lstStyle/>
          <a:p>
            <a:r>
              <a:t>03 Table Edit – Delete</a:t>
            </a:r>
          </a:p>
        </p:txBody>
      </p:sp>
      <p:sp>
        <p:nvSpPr>
          <p:cNvPr id="423" name="文本框 3"/>
          <p:cNvSpPr txBox="1"/>
          <p:nvPr/>
        </p:nvSpPr>
        <p:spPr>
          <a:xfrm>
            <a:off x="639516" y="1413673"/>
            <a:ext cx="10748411" cy="80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742939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</a:lstStyle>
          <a:p>
            <a:r>
              <a:t>We can delete data from Customer, Movie and Review</a:t>
            </a:r>
          </a:p>
          <a:p>
            <a:pPr lvl="1"/>
            <a:r>
              <a:t>“ON DELETE CASCADE” makes sure that all related data will also be deleted</a:t>
            </a:r>
          </a:p>
        </p:txBody>
      </p:sp>
      <p:pic>
        <p:nvPicPr>
          <p:cNvPr id="424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812" y="2674591"/>
            <a:ext cx="10084376" cy="2690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4640703" y="660098"/>
            <a:ext cx="2910595" cy="2373036"/>
          </a:xfrm>
          <a:prstGeom prst="rect">
            <a:avLst/>
          </a:prstGeom>
        </p:spPr>
        <p:txBody>
          <a:bodyPr/>
          <a:lstStyle>
            <a:lvl1pPr defTabSz="822958">
              <a:spcBef>
                <a:spcPts val="900"/>
              </a:spcBef>
              <a:defRPr sz="14900"/>
            </a:lvl1pPr>
          </a:lstStyle>
          <a:p>
            <a:r>
              <a:t>04</a:t>
            </a:r>
          </a:p>
        </p:txBody>
      </p:sp>
      <p:sp>
        <p:nvSpPr>
          <p:cNvPr id="427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4000">
                <a:solidFill>
                  <a:srgbClr val="66B13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Table Query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119089" y="245532"/>
            <a:ext cx="5302783" cy="721398"/>
          </a:xfrm>
          <a:prstGeom prst="rect">
            <a:avLst/>
          </a:prstGeom>
        </p:spPr>
        <p:txBody>
          <a:bodyPr/>
          <a:lstStyle/>
          <a:p>
            <a:r>
              <a:t>04 Table Query – Average Rating</a:t>
            </a:r>
          </a:p>
        </p:txBody>
      </p:sp>
      <p:sp>
        <p:nvSpPr>
          <p:cNvPr id="430" name="文本框 3"/>
          <p:cNvSpPr txBox="1"/>
          <p:nvPr/>
        </p:nvSpPr>
        <p:spPr>
          <a:xfrm>
            <a:off x="639516" y="1413673"/>
            <a:ext cx="1074841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Query the average rating of a given movie and all movies</a:t>
            </a:r>
          </a:p>
        </p:txBody>
      </p:sp>
      <p:pic>
        <p:nvPicPr>
          <p:cNvPr id="431" name="屏幕快照 2019-06-23 上午9.48.19.png" descr="屏幕快照 2019-06-23 上午9.48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7451" y="2667663"/>
            <a:ext cx="5765802" cy="266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屏幕快照 2019-06-23 上午11.23.30 1.png" descr="屏幕快照 2019-06-23 上午11.23.30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679" y="1953489"/>
            <a:ext cx="3263902" cy="355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屏幕快照 2019-06-23 上午11.23.44.png" descr="屏幕快照 2019-06-23 上午11.23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244" y="3472588"/>
            <a:ext cx="2641601" cy="444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屏幕快照 2019-06-23 上午9.49.39.png" descr="屏幕快照 2019-06-23 上午9.49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9120" y="4195326"/>
            <a:ext cx="7512102" cy="2182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465292" y="217461"/>
            <a:ext cx="7460348" cy="721398"/>
          </a:xfrm>
          <a:prstGeom prst="rect">
            <a:avLst/>
          </a:prstGeom>
        </p:spPr>
        <p:txBody>
          <a:bodyPr/>
          <a:lstStyle/>
          <a:p>
            <a:r>
              <a:t>04 Table Query – Endorsements of Reviews      </a:t>
            </a:r>
          </a:p>
        </p:txBody>
      </p:sp>
      <p:sp>
        <p:nvSpPr>
          <p:cNvPr id="437" name="文本框 3"/>
          <p:cNvSpPr txBox="1"/>
          <p:nvPr/>
        </p:nvSpPr>
        <p:spPr>
          <a:xfrm>
            <a:off x="639516" y="1413673"/>
            <a:ext cx="1074841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Query the number of endorsements of a given review and all reviews</a:t>
            </a:r>
          </a:p>
        </p:txBody>
      </p:sp>
      <p:pic>
        <p:nvPicPr>
          <p:cNvPr id="438" name="屏幕快照 2019-06-23 上午9.54.55.png" descr="屏幕快照 2019-06-23 上午9.5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245" y="2482847"/>
            <a:ext cx="3111501" cy="266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屏幕快照 2019-06-23 上午11.27.11.png" descr="屏幕快照 2019-06-23 上午11.27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494" y="1958037"/>
            <a:ext cx="3601961" cy="302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屏幕快照 2019-06-23 上午11.28.20.png" descr="屏幕快照 2019-06-23 上午11.28.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900" y="3186214"/>
            <a:ext cx="2700125" cy="298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屏幕快照 2019-06-23 上午9.57.42.png" descr="屏幕快照 2019-06-23 上午9.57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8469" y="3830978"/>
            <a:ext cx="2667060" cy="2465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文本占位符 2"/>
          <p:cNvSpPr txBox="1">
            <a:spLocks noGrp="1"/>
          </p:cNvSpPr>
          <p:nvPr>
            <p:ph type="body" sz="quarter" idx="1"/>
          </p:nvPr>
        </p:nvSpPr>
        <p:spPr>
          <a:xfrm>
            <a:off x="947800" y="2750268"/>
            <a:ext cx="3847497" cy="1626200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CONTENTS</a:t>
            </a:r>
          </a:p>
        </p:txBody>
      </p:sp>
      <p:sp>
        <p:nvSpPr>
          <p:cNvPr id="336" name="文本占位符 3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758951">
              <a:spcBef>
                <a:spcPts val="800"/>
              </a:spcBef>
              <a:buSzTx/>
              <a:buNone/>
              <a:defRPr sz="3600" b="1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01</a:t>
            </a:r>
          </a:p>
        </p:txBody>
      </p:sp>
      <p:sp>
        <p:nvSpPr>
          <p:cNvPr id="337" name="文本占位符 4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2400">
                <a:solidFill>
                  <a:srgbClr val="1E83B3"/>
                </a:solidFill>
              </a:defRPr>
            </a:lvl1pPr>
          </a:lstStyle>
          <a:p>
            <a:r>
              <a:t>Background</a:t>
            </a:r>
          </a:p>
        </p:txBody>
      </p:sp>
      <p:sp>
        <p:nvSpPr>
          <p:cNvPr id="338" name="文本占位符 5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758951">
              <a:spcBef>
                <a:spcPts val="800"/>
              </a:spcBef>
              <a:buSzTx/>
              <a:buNone/>
              <a:defRPr sz="3600" b="1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02</a:t>
            </a:r>
          </a:p>
        </p:txBody>
      </p:sp>
      <p:sp>
        <p:nvSpPr>
          <p:cNvPr id="339" name="文本占位符 6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2400">
                <a:solidFill>
                  <a:srgbClr val="1E83B3"/>
                </a:solidFill>
              </a:defRPr>
            </a:lvl1pPr>
          </a:lstStyle>
          <a:p>
            <a:r>
              <a:t>Table Design</a:t>
            </a:r>
          </a:p>
        </p:txBody>
      </p:sp>
      <p:sp>
        <p:nvSpPr>
          <p:cNvPr id="340" name="文本占位符 7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758951">
              <a:spcBef>
                <a:spcPts val="800"/>
              </a:spcBef>
              <a:buSzTx/>
              <a:buNone/>
              <a:defRPr sz="3600" b="1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03</a:t>
            </a:r>
          </a:p>
        </p:txBody>
      </p:sp>
      <p:sp>
        <p:nvSpPr>
          <p:cNvPr id="341" name="文本占位符 8"/>
          <p:cNvSpPr>
            <a:spLocks noGrp="1"/>
          </p:cNvSpPr>
          <p:nvPr>
            <p:ph type="body" idx="19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2400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Table Edit</a:t>
            </a:r>
          </a:p>
        </p:txBody>
      </p:sp>
      <p:sp>
        <p:nvSpPr>
          <p:cNvPr id="342" name="文本占位符 9"/>
          <p:cNvSpPr>
            <a:spLocks noGrp="1"/>
          </p:cNvSpPr>
          <p:nvPr>
            <p:ph type="body" idx="20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758951">
              <a:spcBef>
                <a:spcPts val="800"/>
              </a:spcBef>
              <a:buSzTx/>
              <a:buNone/>
              <a:defRPr sz="3600" b="1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04</a:t>
            </a:r>
          </a:p>
        </p:txBody>
      </p:sp>
      <p:sp>
        <p:nvSpPr>
          <p:cNvPr id="343" name="文本占位符 10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2400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Table Query</a:t>
            </a:r>
          </a:p>
        </p:txBody>
      </p:sp>
      <p:sp>
        <p:nvSpPr>
          <p:cNvPr id="344" name="文本占位符 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758951">
              <a:spcBef>
                <a:spcPts val="800"/>
              </a:spcBef>
              <a:buSzTx/>
              <a:buNone/>
              <a:defRPr sz="3600" b="1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05</a:t>
            </a:r>
          </a:p>
        </p:txBody>
      </p:sp>
      <p:sp>
        <p:nvSpPr>
          <p:cNvPr id="345" name="文本占位符 12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2400">
                <a:solidFill>
                  <a:srgbClr val="1E83B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465293" y="217461"/>
            <a:ext cx="11228476" cy="721398"/>
          </a:xfrm>
          <a:prstGeom prst="rect">
            <a:avLst/>
          </a:prstGeom>
        </p:spPr>
        <p:txBody>
          <a:bodyPr/>
          <a:lstStyle/>
          <a:p>
            <a:pPr defTabSz="868680">
              <a:spcBef>
                <a:spcPts val="900"/>
              </a:spcBef>
              <a:defRPr sz="2200"/>
            </a:pPr>
            <a:r>
              <a:t>04 Table Query – Customer's watched movies, reviews, and endorsements    </a:t>
            </a:r>
          </a:p>
        </p:txBody>
      </p:sp>
      <p:sp>
        <p:nvSpPr>
          <p:cNvPr id="444" name="文本框 3"/>
          <p:cNvSpPr txBox="1"/>
          <p:nvPr/>
        </p:nvSpPr>
        <p:spPr>
          <a:xfrm>
            <a:off x="500082" y="1479170"/>
            <a:ext cx="5131437" cy="3847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Query the movies the Customer watched</a:t>
            </a:r>
          </a:p>
          <a:p>
            <a:pPr>
              <a:lnSpc>
                <a:spcPct val="150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lnSpc>
                <a:spcPct val="150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lnSpc>
                <a:spcPct val="150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lnSpc>
                <a:spcPct val="150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Query the reviews the Customer wrote</a:t>
            </a:r>
          </a:p>
          <a:p>
            <a:pPr>
              <a:lnSpc>
                <a:spcPct val="150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lnSpc>
                <a:spcPct val="150000"/>
              </a:lnSpc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45" name="屏幕快照 2019-06-23 上午10.09.25.png" descr="屏幕快照 2019-06-23 上午10.09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8068" y="2433037"/>
            <a:ext cx="4155560" cy="988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屏幕快照 2019-06-23 上午11.29.46.png" descr="屏幕快照 2019-06-23 上午11.29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2133" y="1942246"/>
            <a:ext cx="3949217" cy="278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屏幕快照 2019-06-23 上午11.30.01.png" descr="屏幕快照 2019-06-23 上午11.30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2133" y="4375118"/>
            <a:ext cx="3309163" cy="334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屏幕快照 2019-06-23 上午10.15.19.png" descr="屏幕快照 2019-06-23 上午10.15.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2133" y="4940868"/>
            <a:ext cx="2654722" cy="1075163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文本框 3"/>
          <p:cNvSpPr txBox="1"/>
          <p:nvPr/>
        </p:nvSpPr>
        <p:spPr>
          <a:xfrm>
            <a:off x="5886787" y="1469815"/>
            <a:ext cx="5572416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Query the reviews the Customer endorsed</a:t>
            </a:r>
          </a:p>
        </p:txBody>
      </p:sp>
      <p:pic>
        <p:nvPicPr>
          <p:cNvPr id="450" name="屏幕快照 2019-06-23 上午11.30.10.png" descr="屏幕快照 2019-06-23 上午11.30.1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24149" y="2072682"/>
            <a:ext cx="4080851" cy="354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屏幕快照 2019-06-23 上午10.05.16.png" descr="屏幕快照 2019-06-23 上午10.05.1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1684" y="2580391"/>
            <a:ext cx="2732178" cy="770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465293" y="217461"/>
            <a:ext cx="10356261" cy="721398"/>
          </a:xfrm>
          <a:prstGeom prst="rect">
            <a:avLst/>
          </a:prstGeom>
        </p:spPr>
        <p:txBody>
          <a:bodyPr/>
          <a:lstStyle/>
          <a:p>
            <a:r>
              <a:t>04 Table Query – Movie's reviews and their votes</a:t>
            </a:r>
          </a:p>
        </p:txBody>
      </p:sp>
      <p:sp>
        <p:nvSpPr>
          <p:cNvPr id="454" name="文本框 3"/>
          <p:cNvSpPr txBox="1"/>
          <p:nvPr/>
        </p:nvSpPr>
        <p:spPr>
          <a:xfrm>
            <a:off x="721795" y="1394960"/>
            <a:ext cx="10748410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Query the reviews with their votes of a given movie</a:t>
            </a:r>
          </a:p>
        </p:txBody>
      </p:sp>
      <p:pic>
        <p:nvPicPr>
          <p:cNvPr id="455" name="屏幕快照 2019-06-23 下午12.16.58.png" descr="屏幕快照 2019-06-23 下午12.16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514" y="1994708"/>
            <a:ext cx="3009901" cy="30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屏幕快照 2019-06-23 下午12.17.23.png" descr="屏幕快照 2019-06-23 下午12.17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314" y="2524026"/>
            <a:ext cx="2908301" cy="1041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465292" y="217461"/>
            <a:ext cx="8792203" cy="721398"/>
          </a:xfrm>
          <a:prstGeom prst="rect">
            <a:avLst/>
          </a:prstGeom>
        </p:spPr>
        <p:txBody>
          <a:bodyPr/>
          <a:lstStyle/>
          <a:p>
            <a:r>
              <a:t>04 Table Query – Featured functions </a:t>
            </a:r>
          </a:p>
        </p:txBody>
      </p:sp>
      <p:sp>
        <p:nvSpPr>
          <p:cNvPr id="459" name="文本框 3"/>
          <p:cNvSpPr txBox="1"/>
          <p:nvPr/>
        </p:nvSpPr>
        <p:spPr>
          <a:xfrm>
            <a:off x="639516" y="1413673"/>
            <a:ext cx="1074841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Query the customers endorsing reviews on a given day</a:t>
            </a:r>
          </a:p>
        </p:txBody>
      </p:sp>
      <p:pic>
        <p:nvPicPr>
          <p:cNvPr id="460" name="屏幕快照 2019-06-23 上午10.21.02.png" descr="屏幕快照 2019-06-23 上午10.21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237" y="2589849"/>
            <a:ext cx="4978402" cy="723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屏幕快照 2019-06-23 下午12.20.38.png" descr="屏幕快照 2019-06-23 下午12.20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787" y="2154111"/>
            <a:ext cx="5067302" cy="266702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文本框 3"/>
          <p:cNvSpPr txBox="1"/>
          <p:nvPr/>
        </p:nvSpPr>
        <p:spPr>
          <a:xfrm>
            <a:off x="574019" y="3636066"/>
            <a:ext cx="9588450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Query the writers  who have wrote  most voted reviews of movies 3 days ago</a:t>
            </a:r>
          </a:p>
        </p:txBody>
      </p:sp>
      <p:pic>
        <p:nvPicPr>
          <p:cNvPr id="463" name="屏幕快照 2019-06-23 下午12.24.37.png" descr="屏幕快照 2019-06-23 下午12.24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777" y="4221896"/>
            <a:ext cx="3004969" cy="296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屏幕快照 2019-06-23 下午12.46.27.png" descr="屏幕快照 2019-06-23 下午12.46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9012" y="4728554"/>
            <a:ext cx="10299701" cy="171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465292" y="217461"/>
            <a:ext cx="9442798" cy="721398"/>
          </a:xfrm>
          <a:prstGeom prst="rect">
            <a:avLst/>
          </a:prstGeom>
        </p:spPr>
        <p:txBody>
          <a:bodyPr/>
          <a:lstStyle/>
          <a:p>
            <a:r>
              <a:t>04 Table Query – Tables      </a:t>
            </a:r>
          </a:p>
        </p:txBody>
      </p:sp>
      <p:sp>
        <p:nvSpPr>
          <p:cNvPr id="467" name="文本框 3"/>
          <p:cNvSpPr txBox="1"/>
          <p:nvPr/>
        </p:nvSpPr>
        <p:spPr>
          <a:xfrm>
            <a:off x="639516" y="1413673"/>
            <a:ext cx="1074841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Query all tables: Customers, Movies, Attendance, Reviews, Endorsements</a:t>
            </a:r>
          </a:p>
        </p:txBody>
      </p:sp>
      <p:pic>
        <p:nvPicPr>
          <p:cNvPr id="468" name="屏幕快照 2019-06-23 上午10.45.48.png" descr="屏幕快照 2019-06-23 上午10.45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649" y="1964108"/>
            <a:ext cx="4602868" cy="2419563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文本框 3"/>
          <p:cNvSpPr txBox="1"/>
          <p:nvPr/>
        </p:nvSpPr>
        <p:spPr>
          <a:xfrm>
            <a:off x="504524" y="4478730"/>
            <a:ext cx="10748410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lnSpc>
                <a:spcPct val="150000"/>
              </a:lnSpc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Query all tables: Number of rows of all tables</a:t>
            </a:r>
          </a:p>
        </p:txBody>
      </p:sp>
      <p:pic>
        <p:nvPicPr>
          <p:cNvPr id="470" name="屏幕快照 2019-06-23 下午12.27.28.png" descr="屏幕快照 2019-06-23 下午12.27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233" y="5158178"/>
            <a:ext cx="2895601" cy="1231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524812" y="2648953"/>
            <a:ext cx="8084657" cy="1041763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4640703" y="660098"/>
            <a:ext cx="2910595" cy="2373036"/>
          </a:xfrm>
          <a:prstGeom prst="rect">
            <a:avLst/>
          </a:prstGeom>
        </p:spPr>
        <p:txBody>
          <a:bodyPr/>
          <a:lstStyle>
            <a:lvl1pPr defTabSz="822958">
              <a:spcBef>
                <a:spcPts val="900"/>
              </a:spcBef>
              <a:defRPr sz="14900"/>
            </a:lvl1pPr>
          </a:lstStyle>
          <a:p>
            <a:r>
              <a:t>01</a:t>
            </a:r>
          </a:p>
        </p:txBody>
      </p:sp>
      <p:sp>
        <p:nvSpPr>
          <p:cNvPr id="348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4000">
                <a:solidFill>
                  <a:srgbClr val="1E83B3"/>
                </a:solidFill>
              </a:defRPr>
            </a:lvl1pPr>
          </a:lstStyle>
          <a:p>
            <a:r>
              <a:t>Background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22289" y="258232"/>
            <a:ext cx="5302783" cy="721398"/>
          </a:xfrm>
          <a:prstGeom prst="rect">
            <a:avLst/>
          </a:prstGeom>
        </p:spPr>
        <p:txBody>
          <a:bodyPr/>
          <a:lstStyle/>
          <a:p>
            <a:r>
              <a:t>01 Background</a:t>
            </a:r>
          </a:p>
        </p:txBody>
      </p:sp>
      <p:sp>
        <p:nvSpPr>
          <p:cNvPr id="351" name="矩形 3"/>
          <p:cNvSpPr txBox="1"/>
          <p:nvPr/>
        </p:nvSpPr>
        <p:spPr>
          <a:xfrm>
            <a:off x="2973679" y="1759160"/>
            <a:ext cx="8717989" cy="442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This project is a portion of a an application that enables registered movie theater customers to rate a movie that they saw at the theater, and for other registered customers to vote for reviews.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It encourages theater customers to rate a movie that they saw at the theater in the past week and write a short review.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Other costumers can vote one review of a particular movie as "helpful" each day.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Voting is closed for all reviews of the movie written three days ago.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writer of the top rated review of a movie written three days earlier receives a free movie ticket.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Someone who voted one or more movie reviews as "helpful" on a given day will be chosen to receive a free concession item.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4640703" y="660098"/>
            <a:ext cx="2910595" cy="2373036"/>
          </a:xfrm>
          <a:prstGeom prst="rect">
            <a:avLst/>
          </a:prstGeom>
        </p:spPr>
        <p:txBody>
          <a:bodyPr/>
          <a:lstStyle>
            <a:lvl1pPr defTabSz="822958">
              <a:spcBef>
                <a:spcPts val="900"/>
              </a:spcBef>
              <a:defRPr sz="14900"/>
            </a:lvl1pPr>
          </a:lstStyle>
          <a:p>
            <a:r>
              <a:t>02</a:t>
            </a:r>
          </a:p>
        </p:txBody>
      </p:sp>
      <p:sp>
        <p:nvSpPr>
          <p:cNvPr id="354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4000">
                <a:solidFill>
                  <a:srgbClr val="4355B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Table Design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22287" y="258232"/>
            <a:ext cx="6021006" cy="721398"/>
          </a:xfrm>
          <a:prstGeom prst="rect">
            <a:avLst/>
          </a:prstGeom>
        </p:spPr>
        <p:txBody>
          <a:bodyPr/>
          <a:lstStyle/>
          <a:p>
            <a:r>
              <a:t>02 Table Design – Creating the table</a:t>
            </a:r>
          </a:p>
        </p:txBody>
      </p:sp>
      <p:pic>
        <p:nvPicPr>
          <p:cNvPr id="357" name="图片 9" descr="图片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149" y="1060141"/>
            <a:ext cx="8229852" cy="5306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322287" y="258232"/>
            <a:ext cx="6021006" cy="721398"/>
          </a:xfrm>
          <a:prstGeom prst="rect">
            <a:avLst/>
          </a:prstGeom>
        </p:spPr>
        <p:txBody>
          <a:bodyPr/>
          <a:lstStyle/>
          <a:p>
            <a:r>
              <a:t>02 Table Design – Some details</a:t>
            </a:r>
          </a:p>
        </p:txBody>
      </p:sp>
      <p:sp>
        <p:nvSpPr>
          <p:cNvPr id="360" name="文本框 2"/>
          <p:cNvSpPr txBox="1"/>
          <p:nvPr/>
        </p:nvSpPr>
        <p:spPr>
          <a:xfrm>
            <a:off x="569344" y="1351470"/>
            <a:ext cx="4922807" cy="381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Set “NOT NULL” for each entity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Check Review.Rating between 0 and 5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 table Review, set CustomerID and MovieID as “UNIQUE” so that each customer can only write one review for each movie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 foreign key constraints “ON DELETE CASCADE” so that when a customer, a movie or a review is deleted, make sure that all information relating to it would be deleted as well </a:t>
            </a:r>
          </a:p>
        </p:txBody>
      </p:sp>
      <p:pic>
        <p:nvPicPr>
          <p:cNvPr id="361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2150" y="1632833"/>
            <a:ext cx="6410716" cy="3255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4640703" y="660098"/>
            <a:ext cx="2910595" cy="2373036"/>
          </a:xfrm>
          <a:prstGeom prst="rect">
            <a:avLst/>
          </a:prstGeom>
        </p:spPr>
        <p:txBody>
          <a:bodyPr/>
          <a:lstStyle>
            <a:lvl1pPr defTabSz="822958">
              <a:spcBef>
                <a:spcPts val="900"/>
              </a:spcBef>
              <a:defRPr sz="14900"/>
            </a:lvl1pPr>
          </a:lstStyle>
          <a:p>
            <a:r>
              <a:t>03</a:t>
            </a:r>
          </a:p>
        </p:txBody>
      </p:sp>
      <p:sp>
        <p:nvSpPr>
          <p:cNvPr id="364" name="文本占位符 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4000">
                <a:solidFill>
                  <a:srgbClr val="30918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Table Edit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文本占位符 1"/>
          <p:cNvSpPr txBox="1">
            <a:spLocks noGrp="1"/>
          </p:cNvSpPr>
          <p:nvPr>
            <p:ph type="body" sz="quarter" idx="1"/>
          </p:nvPr>
        </p:nvSpPr>
        <p:spPr>
          <a:xfrm>
            <a:off x="6607140" y="258232"/>
            <a:ext cx="5302785" cy="721398"/>
          </a:xfrm>
          <a:prstGeom prst="rect">
            <a:avLst/>
          </a:prstGeom>
        </p:spPr>
        <p:txBody>
          <a:bodyPr/>
          <a:lstStyle/>
          <a:p>
            <a:r>
              <a:t>03 Table Edit</a:t>
            </a:r>
          </a:p>
        </p:txBody>
      </p:sp>
      <p:grpSp>
        <p:nvGrpSpPr>
          <p:cNvPr id="369" name="组 10"/>
          <p:cNvGrpSpPr/>
          <p:nvPr/>
        </p:nvGrpSpPr>
        <p:grpSpPr>
          <a:xfrm>
            <a:off x="435757" y="2106316"/>
            <a:ext cx="1667086" cy="4751685"/>
            <a:chOff x="0" y="0"/>
            <a:chExt cx="1667084" cy="4751683"/>
          </a:xfrm>
        </p:grpSpPr>
        <p:sp>
          <p:nvSpPr>
            <p:cNvPr id="367" name="斜纹 2"/>
            <p:cNvSpPr/>
            <p:nvPr/>
          </p:nvSpPr>
          <p:spPr>
            <a:xfrm rot="18900000">
              <a:off x="244138" y="244138"/>
              <a:ext cx="1178808" cy="117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30918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8" name="矩形 3"/>
            <p:cNvSpPr/>
            <p:nvPr/>
          </p:nvSpPr>
          <p:spPr>
            <a:xfrm>
              <a:off x="420409" y="850637"/>
              <a:ext cx="413134" cy="3901046"/>
            </a:xfrm>
            <a:prstGeom prst="rect">
              <a:avLst/>
            </a:prstGeom>
            <a:solidFill>
              <a:srgbClr val="30918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74" name="组 9"/>
          <p:cNvGrpSpPr/>
          <p:nvPr/>
        </p:nvGrpSpPr>
        <p:grpSpPr>
          <a:xfrm>
            <a:off x="851802" y="1689547"/>
            <a:ext cx="7835000" cy="1667086"/>
            <a:chOff x="-1" y="0"/>
            <a:chExt cx="7834998" cy="1667085"/>
          </a:xfrm>
        </p:grpSpPr>
        <p:grpSp>
          <p:nvGrpSpPr>
            <p:cNvPr id="372" name="组 5"/>
            <p:cNvGrpSpPr/>
            <p:nvPr/>
          </p:nvGrpSpPr>
          <p:grpSpPr>
            <a:xfrm>
              <a:off x="-2" y="0"/>
              <a:ext cx="7419365" cy="1667086"/>
              <a:chOff x="-1" y="0"/>
              <a:chExt cx="7419364" cy="1667085"/>
            </a:xfrm>
          </p:grpSpPr>
          <p:sp>
            <p:nvSpPr>
              <p:cNvPr id="370" name="斜纹 6"/>
              <p:cNvSpPr/>
              <p:nvPr/>
            </p:nvSpPr>
            <p:spPr>
              <a:xfrm rot="18900000" flipH="1">
                <a:off x="244136" y="244139"/>
                <a:ext cx="1178810" cy="1178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0"/>
                    </a:lnTo>
                    <a:lnTo>
                      <a:pt x="2160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71" name="矩形 7"/>
              <p:cNvSpPr/>
              <p:nvPr/>
            </p:nvSpPr>
            <p:spPr>
              <a:xfrm rot="16200000" flipH="1">
                <a:off x="3919885" y="-2665934"/>
                <a:ext cx="413134" cy="658582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373" name="三角形 8"/>
            <p:cNvSpPr/>
            <p:nvPr/>
          </p:nvSpPr>
          <p:spPr>
            <a:xfrm rot="5400000">
              <a:off x="7211541" y="419157"/>
              <a:ext cx="831276" cy="415638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375" name="矩形 12"/>
          <p:cNvSpPr txBox="1"/>
          <p:nvPr/>
        </p:nvSpPr>
        <p:spPr>
          <a:xfrm>
            <a:off x="8873600" y="2030646"/>
            <a:ext cx="278602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30000"/>
              </a:lnSpc>
              <a:defRPr sz="20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Insert a data to a table</a:t>
            </a:r>
          </a:p>
        </p:txBody>
      </p:sp>
      <p:grpSp>
        <p:nvGrpSpPr>
          <p:cNvPr id="378" name="组 13"/>
          <p:cNvGrpSpPr/>
          <p:nvPr/>
        </p:nvGrpSpPr>
        <p:grpSpPr>
          <a:xfrm>
            <a:off x="1269297" y="3120410"/>
            <a:ext cx="1667086" cy="3737591"/>
            <a:chOff x="0" y="0"/>
            <a:chExt cx="1667084" cy="3737590"/>
          </a:xfrm>
        </p:grpSpPr>
        <p:sp>
          <p:nvSpPr>
            <p:cNvPr id="376" name="斜纹 14"/>
            <p:cNvSpPr/>
            <p:nvPr/>
          </p:nvSpPr>
          <p:spPr>
            <a:xfrm rot="18900000">
              <a:off x="244138" y="244138"/>
              <a:ext cx="1178808" cy="117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30918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7" name="矩形 15"/>
            <p:cNvSpPr/>
            <p:nvPr/>
          </p:nvSpPr>
          <p:spPr>
            <a:xfrm>
              <a:off x="420410" y="1014093"/>
              <a:ext cx="413134" cy="2723497"/>
            </a:xfrm>
            <a:prstGeom prst="rect">
              <a:avLst/>
            </a:prstGeom>
            <a:solidFill>
              <a:srgbClr val="30918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83" name="组 16"/>
          <p:cNvGrpSpPr/>
          <p:nvPr/>
        </p:nvGrpSpPr>
        <p:grpSpPr>
          <a:xfrm>
            <a:off x="1685344" y="2709770"/>
            <a:ext cx="4145443" cy="1667085"/>
            <a:chOff x="-2" y="0"/>
            <a:chExt cx="4145442" cy="1667084"/>
          </a:xfrm>
        </p:grpSpPr>
        <p:grpSp>
          <p:nvGrpSpPr>
            <p:cNvPr id="381" name="组 17"/>
            <p:cNvGrpSpPr/>
            <p:nvPr/>
          </p:nvGrpSpPr>
          <p:grpSpPr>
            <a:xfrm>
              <a:off x="-3" y="-1"/>
              <a:ext cx="3729809" cy="1667085"/>
              <a:chOff x="-1" y="0"/>
              <a:chExt cx="3729808" cy="1667084"/>
            </a:xfrm>
          </p:grpSpPr>
          <p:sp>
            <p:nvSpPr>
              <p:cNvPr id="379" name="斜纹 19"/>
              <p:cNvSpPr/>
              <p:nvPr/>
            </p:nvSpPr>
            <p:spPr>
              <a:xfrm rot="18900000" flipH="1">
                <a:off x="244137" y="244138"/>
                <a:ext cx="1178808" cy="1178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0"/>
                    </a:lnTo>
                    <a:lnTo>
                      <a:pt x="2160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0" name="矩形 20"/>
              <p:cNvSpPr/>
              <p:nvPr/>
            </p:nvSpPr>
            <p:spPr>
              <a:xfrm rot="16200000" flipH="1">
                <a:off x="2075108" y="-821156"/>
                <a:ext cx="413133" cy="2896265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382" name="三角形 18"/>
            <p:cNvSpPr/>
            <p:nvPr/>
          </p:nvSpPr>
          <p:spPr>
            <a:xfrm rot="5400000">
              <a:off x="3521984" y="419158"/>
              <a:ext cx="831275" cy="415638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384" name="矩形 22"/>
          <p:cNvSpPr txBox="1"/>
          <p:nvPr/>
        </p:nvSpPr>
        <p:spPr>
          <a:xfrm>
            <a:off x="5939883" y="3033934"/>
            <a:ext cx="295519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30000"/>
              </a:lnSpc>
              <a:defRPr sz="20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Update a data of a table</a:t>
            </a:r>
          </a:p>
        </p:txBody>
      </p:sp>
      <p:grpSp>
        <p:nvGrpSpPr>
          <p:cNvPr id="387" name="组 23"/>
          <p:cNvGrpSpPr/>
          <p:nvPr/>
        </p:nvGrpSpPr>
        <p:grpSpPr>
          <a:xfrm>
            <a:off x="2159393" y="4383614"/>
            <a:ext cx="1667085" cy="2474384"/>
            <a:chOff x="0" y="0"/>
            <a:chExt cx="1667083" cy="2474383"/>
          </a:xfrm>
        </p:grpSpPr>
        <p:sp>
          <p:nvSpPr>
            <p:cNvPr id="385" name="斜纹 24"/>
            <p:cNvSpPr/>
            <p:nvPr/>
          </p:nvSpPr>
          <p:spPr>
            <a:xfrm rot="18900000">
              <a:off x="244138" y="244138"/>
              <a:ext cx="1178807" cy="117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30918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6" name="矩形 25"/>
            <p:cNvSpPr/>
            <p:nvPr/>
          </p:nvSpPr>
          <p:spPr>
            <a:xfrm>
              <a:off x="420410" y="1053751"/>
              <a:ext cx="413134" cy="1420632"/>
            </a:xfrm>
            <a:prstGeom prst="rect">
              <a:avLst/>
            </a:prstGeom>
            <a:solidFill>
              <a:srgbClr val="30918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92" name="组 26"/>
          <p:cNvGrpSpPr/>
          <p:nvPr/>
        </p:nvGrpSpPr>
        <p:grpSpPr>
          <a:xfrm>
            <a:off x="2575445" y="4040581"/>
            <a:ext cx="1830301" cy="1510565"/>
            <a:chOff x="0" y="0"/>
            <a:chExt cx="1830300" cy="1510563"/>
          </a:xfrm>
        </p:grpSpPr>
        <p:grpSp>
          <p:nvGrpSpPr>
            <p:cNvPr id="390" name="组 27"/>
            <p:cNvGrpSpPr/>
            <p:nvPr/>
          </p:nvGrpSpPr>
          <p:grpSpPr>
            <a:xfrm>
              <a:off x="-1" y="-1"/>
              <a:ext cx="1510564" cy="1510565"/>
              <a:chOff x="0" y="0"/>
              <a:chExt cx="1510563" cy="1510563"/>
            </a:xfrm>
          </p:grpSpPr>
          <p:sp>
            <p:nvSpPr>
              <p:cNvPr id="388" name="斜纹 29"/>
              <p:cNvSpPr/>
              <p:nvPr/>
            </p:nvSpPr>
            <p:spPr>
              <a:xfrm rot="18900000" flipH="1">
                <a:off x="224587" y="217845"/>
                <a:ext cx="1061388" cy="107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788"/>
                    </a:moveTo>
                    <a:lnTo>
                      <a:pt x="9788" y="0"/>
                    </a:lnTo>
                    <a:lnTo>
                      <a:pt x="2160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9" name="矩形 30"/>
              <p:cNvSpPr/>
              <p:nvPr/>
            </p:nvSpPr>
            <p:spPr>
              <a:xfrm rot="16200000" flipH="1">
                <a:off x="932584" y="238337"/>
                <a:ext cx="413133" cy="611219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391" name="三角形 28"/>
            <p:cNvSpPr/>
            <p:nvPr/>
          </p:nvSpPr>
          <p:spPr>
            <a:xfrm rot="5400000">
              <a:off x="1206843" y="336129"/>
              <a:ext cx="831275" cy="415638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393" name="矩形 32"/>
          <p:cNvSpPr txBox="1"/>
          <p:nvPr/>
        </p:nvSpPr>
        <p:spPr>
          <a:xfrm>
            <a:off x="4502058" y="4298653"/>
            <a:ext cx="318140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30000"/>
              </a:lnSpc>
              <a:defRPr sz="20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Delete a data from a table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模板页面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000FF"/>
      </a:hlink>
      <a:folHlink>
        <a:srgbClr val="FF00FF"/>
      </a:folHlink>
    </a:clrScheme>
    <a:fontScheme name="模板页面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模板页面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模板页面">
  <a:themeElements>
    <a:clrScheme name="模板页面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000FF"/>
      </a:hlink>
      <a:folHlink>
        <a:srgbClr val="FF00FF"/>
      </a:folHlink>
    </a:clrScheme>
    <a:fontScheme name="模板页面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模板页面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3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Microsoft Office PowerPoint</Application>
  <PresentationFormat>宽屏</PresentationFormat>
  <Paragraphs>111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Microsoft YaHei</vt:lpstr>
      <vt:lpstr>Microsoft YaHei</vt:lpstr>
      <vt:lpstr>Arial</vt:lpstr>
      <vt:lpstr>Calibri</vt:lpstr>
      <vt:lpstr>Century Gothic</vt:lpstr>
      <vt:lpstr>Segoe UI Light</vt:lpstr>
      <vt:lpstr>模板页面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高林毅</dc:creator>
  <cp:lastModifiedBy>高 林毅</cp:lastModifiedBy>
  <cp:revision>3</cp:revision>
  <dcterms:modified xsi:type="dcterms:W3CDTF">2019-06-24T02:54:25Z</dcterms:modified>
</cp:coreProperties>
</file>